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404" r:id="rId2"/>
    <p:sldId id="305" r:id="rId3"/>
    <p:sldId id="302" r:id="rId4"/>
    <p:sldId id="280" r:id="rId5"/>
    <p:sldId id="303" r:id="rId6"/>
    <p:sldId id="304" r:id="rId7"/>
    <p:sldId id="306" r:id="rId8"/>
    <p:sldId id="307" r:id="rId9"/>
    <p:sldId id="308" r:id="rId10"/>
    <p:sldId id="405" r:id="rId11"/>
    <p:sldId id="401" r:id="rId12"/>
    <p:sldId id="40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E85671-2D6B-DF7D-33CC-7A8AE8629DB4}" name="Mumin Ozpolat  (TMETC Plc)" initials="MO(P" userId="S::Mumin.O@tatamotors.com::a8b510af-d562-4b9b-b402-8466aa4224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e Sanci" initials="ES" lastIdx="1" clrIdx="0">
    <p:extLst>
      <p:ext uri="{19B8F6BF-5375-455C-9EA6-DF929625EA0E}">
        <p15:presenceInfo xmlns:p15="http://schemas.microsoft.com/office/powerpoint/2012/main" userId="S::es2138@bath.ac.uk::3b7102ad-90be-4e26-99e4-7f525e8c2a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00"/>
    <a:srgbClr val="E4DADA"/>
    <a:srgbClr val="8BA0B5"/>
    <a:srgbClr val="FFD65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57751-8C45-455E-85C0-EC1E57FC73AC}" v="209" dt="2023-01-26T10:52:31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7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van Gokalp" userId="28a8900d-e39b-4e18-b154-30b96b0baa7d" providerId="ADAL" clId="{11F57751-8C45-455E-85C0-EC1E57FC73AC}"/>
    <pc:docChg chg="undo custSel addSld delSld modSld">
      <pc:chgData name="Elvan Gokalp" userId="28a8900d-e39b-4e18-b154-30b96b0baa7d" providerId="ADAL" clId="{11F57751-8C45-455E-85C0-EC1E57FC73AC}" dt="2023-01-26T10:56:22.947" v="1423" actId="1076"/>
      <pc:docMkLst>
        <pc:docMk/>
      </pc:docMkLst>
      <pc:sldChg chg="modSp mod delCm modCm">
        <pc:chgData name="Elvan Gokalp" userId="28a8900d-e39b-4e18-b154-30b96b0baa7d" providerId="ADAL" clId="{11F57751-8C45-455E-85C0-EC1E57FC73AC}" dt="2023-01-26T10:46:02.323" v="1405" actId="1076"/>
        <pc:sldMkLst>
          <pc:docMk/>
          <pc:sldMk cId="3971548484" sldId="280"/>
        </pc:sldMkLst>
        <pc:spChg chg="mod">
          <ac:chgData name="Elvan Gokalp" userId="28a8900d-e39b-4e18-b154-30b96b0baa7d" providerId="ADAL" clId="{11F57751-8C45-455E-85C0-EC1E57FC73AC}" dt="2023-01-26T10:46:02.323" v="1405" actId="1076"/>
          <ac:spMkLst>
            <pc:docMk/>
            <pc:sldMk cId="3971548484" sldId="280"/>
            <ac:spMk id="2" creationId="{C28CFE38-5090-415C-9282-1947BBF2E3CF}"/>
          </ac:spMkLst>
        </pc:spChg>
      </pc:sldChg>
      <pc:sldChg chg="addSp delSp modSp mod delCm">
        <pc:chgData name="Elvan Gokalp" userId="28a8900d-e39b-4e18-b154-30b96b0baa7d" providerId="ADAL" clId="{11F57751-8C45-455E-85C0-EC1E57FC73AC}" dt="2023-01-26T10:56:01.298" v="1422" actId="1076"/>
        <pc:sldMkLst>
          <pc:docMk/>
          <pc:sldMk cId="3638903280" sldId="302"/>
        </pc:sldMkLst>
        <pc:spChg chg="add mod">
          <ac:chgData name="Elvan Gokalp" userId="28a8900d-e39b-4e18-b154-30b96b0baa7d" providerId="ADAL" clId="{11F57751-8C45-455E-85C0-EC1E57FC73AC}" dt="2023-01-25T10:36:33.036" v="89" actId="1076"/>
          <ac:spMkLst>
            <pc:docMk/>
            <pc:sldMk cId="3638903280" sldId="302"/>
            <ac:spMk id="5" creationId="{3C7422EA-A596-4519-AF36-7C74686D4815}"/>
          </ac:spMkLst>
        </pc:spChg>
        <pc:spChg chg="mod">
          <ac:chgData name="Elvan Gokalp" userId="28a8900d-e39b-4e18-b154-30b96b0baa7d" providerId="ADAL" clId="{11F57751-8C45-455E-85C0-EC1E57FC73AC}" dt="2023-01-25T10:33:03.155" v="12" actId="207"/>
          <ac:spMkLst>
            <pc:docMk/>
            <pc:sldMk cId="3638903280" sldId="302"/>
            <ac:spMk id="6" creationId="{CA794B50-052C-4B75-8871-8897ED477D64}"/>
          </ac:spMkLst>
        </pc:spChg>
        <pc:spChg chg="del">
          <ac:chgData name="Elvan Gokalp" userId="28a8900d-e39b-4e18-b154-30b96b0baa7d" providerId="ADAL" clId="{11F57751-8C45-455E-85C0-EC1E57FC73AC}" dt="2023-01-26T09:41:33.527" v="468" actId="478"/>
          <ac:spMkLst>
            <pc:docMk/>
            <pc:sldMk cId="3638903280" sldId="302"/>
            <ac:spMk id="7" creationId="{D727175B-074C-4AB9-BCF3-1F2A94CA5286}"/>
          </ac:spMkLst>
        </pc:spChg>
        <pc:spChg chg="mod">
          <ac:chgData name="Elvan Gokalp" userId="28a8900d-e39b-4e18-b154-30b96b0baa7d" providerId="ADAL" clId="{11F57751-8C45-455E-85C0-EC1E57FC73AC}" dt="2023-01-25T10:33:36.646" v="18" actId="207"/>
          <ac:spMkLst>
            <pc:docMk/>
            <pc:sldMk cId="3638903280" sldId="302"/>
            <ac:spMk id="32" creationId="{059B0057-4E57-45BC-8D0C-3C87394D6000}"/>
          </ac:spMkLst>
        </pc:spChg>
        <pc:spChg chg="mod">
          <ac:chgData name="Elvan Gokalp" userId="28a8900d-e39b-4e18-b154-30b96b0baa7d" providerId="ADAL" clId="{11F57751-8C45-455E-85C0-EC1E57FC73AC}" dt="2023-01-25T10:33:27.398" v="16" actId="207"/>
          <ac:spMkLst>
            <pc:docMk/>
            <pc:sldMk cId="3638903280" sldId="302"/>
            <ac:spMk id="33" creationId="{CA9D4EA2-B5A6-4B3E-8EB9-0F98FB421425}"/>
          </ac:spMkLst>
        </pc:spChg>
        <pc:spChg chg="mod">
          <ac:chgData name="Elvan Gokalp" userId="28a8900d-e39b-4e18-b154-30b96b0baa7d" providerId="ADAL" clId="{11F57751-8C45-455E-85C0-EC1E57FC73AC}" dt="2023-01-26T10:56:01.298" v="1422" actId="1076"/>
          <ac:spMkLst>
            <pc:docMk/>
            <pc:sldMk cId="3638903280" sldId="302"/>
            <ac:spMk id="34" creationId="{00000000-0000-0000-0000-000000000000}"/>
          </ac:spMkLst>
        </pc:spChg>
        <pc:spChg chg="mod">
          <ac:chgData name="Elvan Gokalp" userId="28a8900d-e39b-4e18-b154-30b96b0baa7d" providerId="ADAL" clId="{11F57751-8C45-455E-85C0-EC1E57FC73AC}" dt="2023-01-25T10:33:46.698" v="19" actId="207"/>
          <ac:spMkLst>
            <pc:docMk/>
            <pc:sldMk cId="3638903280" sldId="302"/>
            <ac:spMk id="36" creationId="{27224FB0-43B0-4984-AA88-2109D8F7AEDA}"/>
          </ac:spMkLst>
        </pc:spChg>
        <pc:spChg chg="mod">
          <ac:chgData name="Elvan Gokalp" userId="28a8900d-e39b-4e18-b154-30b96b0baa7d" providerId="ADAL" clId="{11F57751-8C45-455E-85C0-EC1E57FC73AC}" dt="2023-01-25T10:33:53.773" v="21" actId="207"/>
          <ac:spMkLst>
            <pc:docMk/>
            <pc:sldMk cId="3638903280" sldId="302"/>
            <ac:spMk id="43" creationId="{6E8E5E7E-3650-4645-A854-3F1A233EEF9C}"/>
          </ac:spMkLst>
        </pc:spChg>
        <pc:spChg chg="mod">
          <ac:chgData name="Elvan Gokalp" userId="28a8900d-e39b-4e18-b154-30b96b0baa7d" providerId="ADAL" clId="{11F57751-8C45-455E-85C0-EC1E57FC73AC}" dt="2023-01-25T10:33:31.950" v="17" actId="207"/>
          <ac:spMkLst>
            <pc:docMk/>
            <pc:sldMk cId="3638903280" sldId="302"/>
            <ac:spMk id="44" creationId="{6EFBC1F2-B9B3-4556-9301-EECFAB01E82B}"/>
          </ac:spMkLst>
        </pc:spChg>
        <pc:spChg chg="mod">
          <ac:chgData name="Elvan Gokalp" userId="28a8900d-e39b-4e18-b154-30b96b0baa7d" providerId="ADAL" clId="{11F57751-8C45-455E-85C0-EC1E57FC73AC}" dt="2023-01-25T10:33:50.085" v="20" actId="207"/>
          <ac:spMkLst>
            <pc:docMk/>
            <pc:sldMk cId="3638903280" sldId="302"/>
            <ac:spMk id="46" creationId="{E5E9E120-B2AA-4075-8E6A-E251194C34D0}"/>
          </ac:spMkLst>
        </pc:spChg>
        <pc:spChg chg="mod">
          <ac:chgData name="Elvan Gokalp" userId="28a8900d-e39b-4e18-b154-30b96b0baa7d" providerId="ADAL" clId="{11F57751-8C45-455E-85C0-EC1E57FC73AC}" dt="2023-01-25T10:34:01.400" v="22" actId="207"/>
          <ac:spMkLst>
            <pc:docMk/>
            <pc:sldMk cId="3638903280" sldId="302"/>
            <ac:spMk id="48" creationId="{D6C4A740-E7CA-49C7-A80F-2A3C78C412D0}"/>
          </ac:spMkLst>
        </pc:spChg>
      </pc:sldChg>
      <pc:sldChg chg="modSp mod delCm">
        <pc:chgData name="Elvan Gokalp" userId="28a8900d-e39b-4e18-b154-30b96b0baa7d" providerId="ADAL" clId="{11F57751-8C45-455E-85C0-EC1E57FC73AC}" dt="2023-01-26T10:46:46.972" v="1411" actId="1076"/>
        <pc:sldMkLst>
          <pc:docMk/>
          <pc:sldMk cId="1330680386" sldId="303"/>
        </pc:sldMkLst>
        <pc:spChg chg="mod">
          <ac:chgData name="Elvan Gokalp" userId="28a8900d-e39b-4e18-b154-30b96b0baa7d" providerId="ADAL" clId="{11F57751-8C45-455E-85C0-EC1E57FC73AC}" dt="2023-01-26T10:46:46.972" v="1411" actId="1076"/>
          <ac:spMkLst>
            <pc:docMk/>
            <pc:sldMk cId="1330680386" sldId="303"/>
            <ac:spMk id="2" creationId="{C28CFE38-5090-415C-9282-1947BBF2E3CF}"/>
          </ac:spMkLst>
        </pc:spChg>
        <pc:spChg chg="mod">
          <ac:chgData name="Elvan Gokalp" userId="28a8900d-e39b-4e18-b154-30b96b0baa7d" providerId="ADAL" clId="{11F57751-8C45-455E-85C0-EC1E57FC73AC}" dt="2023-01-25T10:36:56.135" v="91" actId="207"/>
          <ac:spMkLst>
            <pc:docMk/>
            <pc:sldMk cId="1330680386" sldId="303"/>
            <ac:spMk id="18" creationId="{B908A895-EFD0-4140-8E4A-F48A7ECB1D71}"/>
          </ac:spMkLst>
        </pc:spChg>
        <pc:spChg chg="mod">
          <ac:chgData name="Elvan Gokalp" userId="28a8900d-e39b-4e18-b154-30b96b0baa7d" providerId="ADAL" clId="{11F57751-8C45-455E-85C0-EC1E57FC73AC}" dt="2023-01-25T10:37:00.342" v="92" actId="207"/>
          <ac:spMkLst>
            <pc:docMk/>
            <pc:sldMk cId="1330680386" sldId="303"/>
            <ac:spMk id="21" creationId="{B5361D0A-1B89-4558-936D-D94328F27F72}"/>
          </ac:spMkLst>
        </pc:spChg>
      </pc:sldChg>
      <pc:sldChg chg="addSp delSp modSp mod modTransition delAnim modAnim delCm modCm">
        <pc:chgData name="Elvan Gokalp" userId="28a8900d-e39b-4e18-b154-30b96b0baa7d" providerId="ADAL" clId="{11F57751-8C45-455E-85C0-EC1E57FC73AC}" dt="2023-01-26T10:43:55.231" v="1390" actId="113"/>
        <pc:sldMkLst>
          <pc:docMk/>
          <pc:sldMk cId="1323259897" sldId="304"/>
        </pc:sldMkLst>
        <pc:spChg chg="mod">
          <ac:chgData name="Elvan Gokalp" userId="28a8900d-e39b-4e18-b154-30b96b0baa7d" providerId="ADAL" clId="{11F57751-8C45-455E-85C0-EC1E57FC73AC}" dt="2023-01-26T10:43:55.231" v="1390" actId="113"/>
          <ac:spMkLst>
            <pc:docMk/>
            <pc:sldMk cId="1323259897" sldId="304"/>
            <ac:spMk id="2" creationId="{61D689A8-E0A7-4C4A-896D-84DB275D8C20}"/>
          </ac:spMkLst>
        </pc:spChg>
        <pc:spChg chg="add del mod">
          <ac:chgData name="Elvan Gokalp" userId="28a8900d-e39b-4e18-b154-30b96b0baa7d" providerId="ADAL" clId="{11F57751-8C45-455E-85C0-EC1E57FC73AC}" dt="2023-01-26T09:58:12.810" v="1218" actId="478"/>
          <ac:spMkLst>
            <pc:docMk/>
            <pc:sldMk cId="1323259897" sldId="304"/>
            <ac:spMk id="4" creationId="{6FFF17B3-1571-4467-B78A-4E72DD5DAD29}"/>
          </ac:spMkLst>
        </pc:spChg>
        <pc:spChg chg="mod">
          <ac:chgData name="Elvan Gokalp" userId="28a8900d-e39b-4e18-b154-30b96b0baa7d" providerId="ADAL" clId="{11F57751-8C45-455E-85C0-EC1E57FC73AC}" dt="2023-01-25T10:39:02.908" v="147" actId="14100"/>
          <ac:spMkLst>
            <pc:docMk/>
            <pc:sldMk cId="1323259897" sldId="304"/>
            <ac:spMk id="5" creationId="{85D0783E-4289-4212-98DB-4111B5229C12}"/>
          </ac:spMkLst>
        </pc:spChg>
        <pc:spChg chg="add del mod">
          <ac:chgData name="Elvan Gokalp" userId="28a8900d-e39b-4e18-b154-30b96b0baa7d" providerId="ADAL" clId="{11F57751-8C45-455E-85C0-EC1E57FC73AC}" dt="2023-01-26T09:58:07.979" v="1216" actId="478"/>
          <ac:spMkLst>
            <pc:docMk/>
            <pc:sldMk cId="1323259897" sldId="304"/>
            <ac:spMk id="6" creationId="{C96855F7-5314-46DE-9CDD-3340119CC331}"/>
          </ac:spMkLst>
        </pc:spChg>
        <pc:spChg chg="add del mod">
          <ac:chgData name="Elvan Gokalp" userId="28a8900d-e39b-4e18-b154-30b96b0baa7d" providerId="ADAL" clId="{11F57751-8C45-455E-85C0-EC1E57FC73AC}" dt="2023-01-26T09:58:10.326" v="1217" actId="478"/>
          <ac:spMkLst>
            <pc:docMk/>
            <pc:sldMk cId="1323259897" sldId="304"/>
            <ac:spMk id="12" creationId="{98B7638B-A7FF-4FA5-AC78-091AAC048E4B}"/>
          </ac:spMkLst>
        </pc:spChg>
        <pc:spChg chg="add del mod">
          <ac:chgData name="Elvan Gokalp" userId="28a8900d-e39b-4e18-b154-30b96b0baa7d" providerId="ADAL" clId="{11F57751-8C45-455E-85C0-EC1E57FC73AC}" dt="2023-01-26T09:58:07.979" v="1216" actId="478"/>
          <ac:spMkLst>
            <pc:docMk/>
            <pc:sldMk cId="1323259897" sldId="304"/>
            <ac:spMk id="13" creationId="{50A81B0F-DF42-4FBC-A21E-FA8284D475B0}"/>
          </ac:spMkLst>
        </pc:spChg>
        <pc:spChg chg="add del mod">
          <ac:chgData name="Elvan Gokalp" userId="28a8900d-e39b-4e18-b154-30b96b0baa7d" providerId="ADAL" clId="{11F57751-8C45-455E-85C0-EC1E57FC73AC}" dt="2023-01-26T09:58:07.979" v="1216" actId="478"/>
          <ac:spMkLst>
            <pc:docMk/>
            <pc:sldMk cId="1323259897" sldId="304"/>
            <ac:spMk id="17" creationId="{CB5B1090-C1B0-40CD-8171-C7BDEAFC35DB}"/>
          </ac:spMkLst>
        </pc:spChg>
        <pc:spChg chg="add del mod">
          <ac:chgData name="Elvan Gokalp" userId="28a8900d-e39b-4e18-b154-30b96b0baa7d" providerId="ADAL" clId="{11F57751-8C45-455E-85C0-EC1E57FC73AC}" dt="2023-01-26T09:58:07.979" v="1216" actId="478"/>
          <ac:spMkLst>
            <pc:docMk/>
            <pc:sldMk cId="1323259897" sldId="304"/>
            <ac:spMk id="18" creationId="{DCE7904E-D16F-4E46-8354-E7AA4C42631B}"/>
          </ac:spMkLst>
        </pc:spChg>
        <pc:spChg chg="add del mod">
          <ac:chgData name="Elvan Gokalp" userId="28a8900d-e39b-4e18-b154-30b96b0baa7d" providerId="ADAL" clId="{11F57751-8C45-455E-85C0-EC1E57FC73AC}" dt="2023-01-26T09:58:07.979" v="1216" actId="478"/>
          <ac:spMkLst>
            <pc:docMk/>
            <pc:sldMk cId="1323259897" sldId="304"/>
            <ac:spMk id="21" creationId="{32AC7211-9D31-4CD6-BDE4-A32D7C8BD847}"/>
          </ac:spMkLst>
        </pc:spChg>
        <pc:spChg chg="add mod">
          <ac:chgData name="Elvan Gokalp" userId="28a8900d-e39b-4e18-b154-30b96b0baa7d" providerId="ADAL" clId="{11F57751-8C45-455E-85C0-EC1E57FC73AC}" dt="2023-01-26T10:34:29.828" v="1368" actId="1076"/>
          <ac:spMkLst>
            <pc:docMk/>
            <pc:sldMk cId="1323259897" sldId="304"/>
            <ac:spMk id="23" creationId="{F412B8DA-EE8D-475E-A4D8-162C04AE10EE}"/>
          </ac:spMkLst>
        </pc:spChg>
        <pc:spChg chg="add del mod">
          <ac:chgData name="Elvan Gokalp" userId="28a8900d-e39b-4e18-b154-30b96b0baa7d" providerId="ADAL" clId="{11F57751-8C45-455E-85C0-EC1E57FC73AC}" dt="2023-01-26T09:58:07.979" v="1216" actId="478"/>
          <ac:spMkLst>
            <pc:docMk/>
            <pc:sldMk cId="1323259897" sldId="304"/>
            <ac:spMk id="25" creationId="{A68CE505-12A7-4710-9D85-BA320601C8B8}"/>
          </ac:spMkLst>
        </pc:spChg>
        <pc:spChg chg="add mod">
          <ac:chgData name="Elvan Gokalp" userId="28a8900d-e39b-4e18-b154-30b96b0baa7d" providerId="ADAL" clId="{11F57751-8C45-455E-85C0-EC1E57FC73AC}" dt="2023-01-26T10:34:37.235" v="1369" actId="1076"/>
          <ac:spMkLst>
            <pc:docMk/>
            <pc:sldMk cId="1323259897" sldId="304"/>
            <ac:spMk id="26" creationId="{259F8868-0DDE-4DE0-BE81-B5873D078756}"/>
          </ac:spMkLst>
        </pc:spChg>
        <pc:spChg chg="add del mod">
          <ac:chgData name="Elvan Gokalp" userId="28a8900d-e39b-4e18-b154-30b96b0baa7d" providerId="ADAL" clId="{11F57751-8C45-455E-85C0-EC1E57FC73AC}" dt="2023-01-26T09:58:07.979" v="1216" actId="478"/>
          <ac:spMkLst>
            <pc:docMk/>
            <pc:sldMk cId="1323259897" sldId="304"/>
            <ac:spMk id="27" creationId="{3BEA902A-FA47-4BB4-851A-D9616A4CE88C}"/>
          </ac:spMkLst>
        </pc:spChg>
        <pc:spChg chg="add del mod">
          <ac:chgData name="Elvan Gokalp" userId="28a8900d-e39b-4e18-b154-30b96b0baa7d" providerId="ADAL" clId="{11F57751-8C45-455E-85C0-EC1E57FC73AC}" dt="2023-01-26T09:58:07.979" v="1216" actId="478"/>
          <ac:spMkLst>
            <pc:docMk/>
            <pc:sldMk cId="1323259897" sldId="304"/>
            <ac:spMk id="28" creationId="{52D50530-D0D4-4DFA-8D31-A199FEA3B02F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29" creationId="{D7D808AD-A0CB-47F2-8D43-9535A1D3EF34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31" creationId="{68ED04DD-19EA-464A-9B66-7F47606D74C0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33" creationId="{6581CEC6-1695-42F6-A314-C1146B615A01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34" creationId="{D97E7152-8BA4-416A-8DDB-5F8AFB5BA7E3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38" creationId="{21E06804-E2C8-46ED-8EE3-4950F7493E7E}"/>
          </ac:spMkLst>
        </pc:spChg>
        <pc:spChg chg="add del mod">
          <ac:chgData name="Elvan Gokalp" userId="28a8900d-e39b-4e18-b154-30b96b0baa7d" providerId="ADAL" clId="{11F57751-8C45-455E-85C0-EC1E57FC73AC}" dt="2023-01-26T10:17:06.530" v="1320" actId="478"/>
          <ac:spMkLst>
            <pc:docMk/>
            <pc:sldMk cId="1323259897" sldId="304"/>
            <ac:spMk id="39" creationId="{58BC5574-93F5-4FA1-B5CC-AA5625F7B764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40" creationId="{A6003660-E021-4489-91A8-BF4B479CE863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41" creationId="{581EC275-15C8-47AD-9DBE-9AF5A1F0E50E}"/>
          </ac:spMkLst>
        </pc:spChg>
        <pc:spChg chg="add mod">
          <ac:chgData name="Elvan Gokalp" userId="28a8900d-e39b-4e18-b154-30b96b0baa7d" providerId="ADAL" clId="{11F57751-8C45-455E-85C0-EC1E57FC73AC}" dt="2023-01-26T10:23:56.636" v="1365" actId="1076"/>
          <ac:spMkLst>
            <pc:docMk/>
            <pc:sldMk cId="1323259897" sldId="304"/>
            <ac:spMk id="42" creationId="{CE7591C6-740C-4202-A1C2-8E1248255D87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46" creationId="{D9149A7E-7CFB-457A-99AC-485AE3304FD0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47" creationId="{645FCFCB-A207-4633-9F94-D44D636EEDA5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48" creationId="{BDF1BAEF-6321-476A-89CD-A59124FEA7F8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49" creationId="{A2A5F09E-58D1-4062-ADEC-D11AAF82D86A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50" creationId="{6AC56F31-67A0-4D3D-818D-6E96BC8601E9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51" creationId="{B4E0F4B7-2E5A-4633-BDD1-5D1341126F80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59" creationId="{C91BAF2B-CEE8-46B1-BB27-75FB9307CB66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60" creationId="{1AEBD871-124E-465B-8120-6D3DA30E1A53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61" creationId="{59A195C7-28F7-4449-87DC-5E9C6D450C74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62" creationId="{2C3ADD28-6FBC-4F0B-AC51-6248E1CA8D3A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63" creationId="{0E17EFD8-7147-4A94-80AB-CB395518A073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64" creationId="{66636D2A-A6CA-49B3-B8DA-258EB07D935D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65" creationId="{258321AA-1E1D-4F3C-8CBA-C45D3B6068F3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66" creationId="{4B83241E-520E-499D-8660-4C692B7FB88B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67" creationId="{566027EA-4634-42A5-A3A9-710F05FC48EF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68" creationId="{AEC1BD19-93F6-4B60-B6DD-AB858ABC146C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69" creationId="{E1EBC265-A4DC-4CF5-B3C2-95FDDA1F763E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70" creationId="{5A7620BD-BAA6-4EE0-9C06-725722961203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71" creationId="{E72D126C-6DBE-41E1-9067-E126DFD017FD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84" creationId="{93DF9BFF-0066-4754-987C-6E7EBC23E43F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85" creationId="{C97A0091-5332-4239-93B9-BA5EE1E4C4A4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86" creationId="{41452605-E276-4AB6-916D-EC5FC1D1FE41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87" creationId="{95F2F468-C5FE-4E9E-8D04-91817B5CE5A1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88" creationId="{3C305A2A-7702-4C48-8825-34ECF05DC049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89" creationId="{14905536-90CE-488D-99F6-68F894CD586C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90" creationId="{FEBC8431-5BBF-45A9-BE66-0FFA324249B9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91" creationId="{35E6F48D-B1F6-4274-8B9F-98631B5776FA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92" creationId="{2AD318BA-797A-4F18-80C8-3E080506C3B6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93" creationId="{830D072B-80FC-45BC-B2B3-8010D2999E96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94" creationId="{56BE773E-AD22-4AAD-A57B-E4ACE98594F2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95" creationId="{DF4CE7AA-0058-42C8-9AFE-B5AC4F9E3617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96" creationId="{B8D2A9CA-6265-4C77-9BE8-3E50703917EE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97" creationId="{5239B7CD-E7B9-4023-959D-44241D319C19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98" creationId="{A8F04679-9F62-4EFF-AD9A-564F5F1D09B6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100" creationId="{9B4E4EE6-A5AD-49A4-AABB-12167DE8A39B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102" creationId="{D3E1748B-BAEF-48D7-8BB5-35CAA65B632D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110" creationId="{8403A075-7802-4388-9C07-3E5B269A4828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113" creationId="{179CCB89-7D35-4D06-8A76-CB567CC59C8A}"/>
          </ac:spMkLst>
        </pc:spChg>
        <pc:spChg chg="add mod">
          <ac:chgData name="Elvan Gokalp" userId="28a8900d-e39b-4e18-b154-30b96b0baa7d" providerId="ADAL" clId="{11F57751-8C45-455E-85C0-EC1E57FC73AC}" dt="2023-01-26T10:23:49.945" v="1364" actId="1036"/>
          <ac:spMkLst>
            <pc:docMk/>
            <pc:sldMk cId="1323259897" sldId="304"/>
            <ac:spMk id="122" creationId="{6513CAAC-6506-4E18-BB25-2FDD39F4BB61}"/>
          </ac:spMkLst>
        </pc:spChg>
        <pc:graphicFrameChg chg="mod modGraphic">
          <ac:chgData name="Elvan Gokalp" userId="28a8900d-e39b-4e18-b154-30b96b0baa7d" providerId="ADAL" clId="{11F57751-8C45-455E-85C0-EC1E57FC73AC}" dt="2023-01-25T10:56:26.790" v="307" actId="20577"/>
          <ac:graphicFrameMkLst>
            <pc:docMk/>
            <pc:sldMk cId="1323259897" sldId="304"/>
            <ac:graphicFrameMk id="1034" creationId="{FF6E8551-BBB5-461E-1CA3-3148F9D5372F}"/>
          </ac:graphicFrameMkLst>
        </pc:graphicFrameChg>
        <pc:picChg chg="mod">
          <ac:chgData name="Elvan Gokalp" userId="28a8900d-e39b-4e18-b154-30b96b0baa7d" providerId="ADAL" clId="{11F57751-8C45-455E-85C0-EC1E57FC73AC}" dt="2023-01-26T10:23:49.945" v="1364" actId="1036"/>
          <ac:picMkLst>
            <pc:docMk/>
            <pc:sldMk cId="1323259897" sldId="304"/>
            <ac:picMk id="1026" creationId="{7E880209-1081-4B4B-BD6D-087959C79254}"/>
          </ac:picMkLst>
        </pc:picChg>
        <pc:cxnChg chg="mod">
          <ac:chgData name="Elvan Gokalp" userId="28a8900d-e39b-4e18-b154-30b96b0baa7d" providerId="ADAL" clId="{11F57751-8C45-455E-85C0-EC1E57FC73AC}" dt="2023-01-25T10:39:08.988" v="149" actId="1076"/>
          <ac:cxnSpMkLst>
            <pc:docMk/>
            <pc:sldMk cId="1323259897" sldId="304"/>
            <ac:cxnSpMk id="7" creationId="{80DB60B4-AB06-4318-8835-27B46FF4F859}"/>
          </ac:cxnSpMkLst>
        </pc:cxnChg>
        <pc:cxnChg chg="add del mod">
          <ac:chgData name="Elvan Gokalp" userId="28a8900d-e39b-4e18-b154-30b96b0baa7d" providerId="ADAL" clId="{11F57751-8C45-455E-85C0-EC1E57FC73AC}" dt="2023-01-26T09:58:07.979" v="1216" actId="478"/>
          <ac:cxnSpMkLst>
            <pc:docMk/>
            <pc:sldMk cId="1323259897" sldId="304"/>
            <ac:cxnSpMk id="9" creationId="{10DA049E-BED0-48C0-AB22-E1D452553D4B}"/>
          </ac:cxnSpMkLst>
        </pc:cxnChg>
        <pc:cxnChg chg="add del mod">
          <ac:chgData name="Elvan Gokalp" userId="28a8900d-e39b-4e18-b154-30b96b0baa7d" providerId="ADAL" clId="{11F57751-8C45-455E-85C0-EC1E57FC73AC}" dt="2023-01-26T09:58:07.979" v="1216" actId="478"/>
          <ac:cxnSpMkLst>
            <pc:docMk/>
            <pc:sldMk cId="1323259897" sldId="304"/>
            <ac:cxnSpMk id="10" creationId="{34F69CC2-B92F-4F24-8A7A-44F25665973C}"/>
          </ac:cxnSpMkLst>
        </pc:cxnChg>
        <pc:cxnChg chg="add del mod">
          <ac:chgData name="Elvan Gokalp" userId="28a8900d-e39b-4e18-b154-30b96b0baa7d" providerId="ADAL" clId="{11F57751-8C45-455E-85C0-EC1E57FC73AC}" dt="2023-01-26T09:58:07.979" v="1216" actId="478"/>
          <ac:cxnSpMkLst>
            <pc:docMk/>
            <pc:sldMk cId="1323259897" sldId="304"/>
            <ac:cxnSpMk id="14" creationId="{847D746B-9E17-4292-960B-C468B7F6FF55}"/>
          </ac:cxnSpMkLst>
        </pc:cxnChg>
        <pc:cxnChg chg="add del mod">
          <ac:chgData name="Elvan Gokalp" userId="28a8900d-e39b-4e18-b154-30b96b0baa7d" providerId="ADAL" clId="{11F57751-8C45-455E-85C0-EC1E57FC73AC}" dt="2023-01-26T09:58:07.979" v="1216" actId="478"/>
          <ac:cxnSpMkLst>
            <pc:docMk/>
            <pc:sldMk cId="1323259897" sldId="304"/>
            <ac:cxnSpMk id="22" creationId="{BB4C2D7B-58FB-4D37-A361-76E8294FF5C9}"/>
          </ac:cxnSpMkLst>
        </pc:cxnChg>
        <pc:cxnChg chg="add del mod">
          <ac:chgData name="Elvan Gokalp" userId="28a8900d-e39b-4e18-b154-30b96b0baa7d" providerId="ADAL" clId="{11F57751-8C45-455E-85C0-EC1E57FC73AC}" dt="2023-01-26T09:58:07.979" v="1216" actId="478"/>
          <ac:cxnSpMkLst>
            <pc:docMk/>
            <pc:sldMk cId="1323259897" sldId="304"/>
            <ac:cxnSpMk id="24" creationId="{48195AA9-9342-4AA1-87D0-9D59668FAE36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30" creationId="{34B23367-1E7D-4622-BB85-058F243E2B74}"/>
          </ac:cxnSpMkLst>
        </pc:cxnChg>
        <pc:cxnChg chg="add mod">
          <ac:chgData name="Elvan Gokalp" userId="28a8900d-e39b-4e18-b154-30b96b0baa7d" providerId="ADAL" clId="{11F57751-8C45-455E-85C0-EC1E57FC73AC}" dt="2023-01-26T10:23:58.741" v="1366" actId="14100"/>
          <ac:cxnSpMkLst>
            <pc:docMk/>
            <pc:sldMk cId="1323259897" sldId="304"/>
            <ac:cxnSpMk id="32" creationId="{557C9CA2-AAC8-477F-9365-26A01417D9B3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35" creationId="{236BB55B-EFE2-44FA-A519-1E8CA6453CED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36" creationId="{3AC10FF7-A4A4-4239-9743-0F56B2B92DF0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37" creationId="{559EEEA9-42EF-4B4F-B36C-E0679AD11DA9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43" creationId="{92F40FC8-EB9E-4DA3-A758-417EDB4A694D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44" creationId="{3A725E90-9DE0-4EAE-AF1D-224D798746FD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45" creationId="{78487D03-A0A9-42BD-8AED-F8FFD274AEA7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52" creationId="{5462C18F-DA66-4CEC-A1A2-DE058C2C7A7F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53" creationId="{E76B18F8-E5DE-42A2-9C9A-67DAE50B363A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54" creationId="{CED8EA13-28A3-4FBF-97DA-3D5164A2934E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55" creationId="{3DC1491E-4C40-4D0D-9EFC-175AAB203967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56" creationId="{F286A41B-82B4-466A-BFE9-A096F1F1EB0D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57" creationId="{FCDE2832-7D28-4D3F-AF08-DB9EF9320E40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58" creationId="{03D672F3-9066-4F7C-86F6-983CFAB38364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72" creationId="{E756AA50-7523-4F9C-AC7F-B77E78876095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73" creationId="{DFCCBB7B-4C4D-44F3-9712-EBBEEA0E61F0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74" creationId="{70B000F7-BC89-4E7E-9388-4CAE71DC27E0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75" creationId="{125C616F-6C13-4C2C-8B6B-226CC7F10AD7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76" creationId="{B4A8D061-EA28-4D1B-878B-374374EB2598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77" creationId="{E5402A96-D55C-4EF2-85D5-25C825709DAD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78" creationId="{9DA192F4-DC40-4A04-84C0-2B8CBF6444E5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79" creationId="{96AF5154-7491-49FA-855B-D65C8F896272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80" creationId="{97E6B49D-4AB6-424A-9CDC-44622E85D406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81" creationId="{54A67CA1-C8C4-408C-ACC4-CB874F802381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82" creationId="{F313B5A2-F150-4ED8-BF6C-94F18D6503D7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83" creationId="{25E6AEA6-32BF-4371-878E-D6EB6C69C9DF}"/>
          </ac:cxnSpMkLst>
        </pc:cxnChg>
        <pc:cxnChg chg="add mod or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99" creationId="{3F1E98AD-010A-452D-9BE1-B6721D916EB5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101" creationId="{92D855AD-B061-4CB0-9222-5E027B63335D}"/>
          </ac:cxnSpMkLst>
        </pc:cxnChg>
        <pc:cxnChg chg="add mod or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103" creationId="{8CD63EA7-EE10-4813-A3DE-DE26DA66D4A6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116" creationId="{651716B7-A1F4-43FA-9A4B-53CAF2CCD03B}"/>
          </ac:cxnSpMkLst>
        </pc:cxnChg>
        <pc:cxnChg chg="add mod">
          <ac:chgData name="Elvan Gokalp" userId="28a8900d-e39b-4e18-b154-30b96b0baa7d" providerId="ADAL" clId="{11F57751-8C45-455E-85C0-EC1E57FC73AC}" dt="2023-01-26T10:23:49.945" v="1364" actId="1036"/>
          <ac:cxnSpMkLst>
            <pc:docMk/>
            <pc:sldMk cId="1323259897" sldId="304"/>
            <ac:cxnSpMk id="121" creationId="{92C05152-1902-4642-886D-A0C33015E6B8}"/>
          </ac:cxnSpMkLst>
        </pc:cxnChg>
      </pc:sldChg>
      <pc:sldChg chg="modSp mod delCm">
        <pc:chgData name="Elvan Gokalp" userId="28a8900d-e39b-4e18-b154-30b96b0baa7d" providerId="ADAL" clId="{11F57751-8C45-455E-85C0-EC1E57FC73AC}" dt="2023-01-26T10:56:22.947" v="1423" actId="1076"/>
        <pc:sldMkLst>
          <pc:docMk/>
          <pc:sldMk cId="192774933" sldId="305"/>
        </pc:sldMkLst>
        <pc:spChg chg="mod">
          <ac:chgData name="Elvan Gokalp" userId="28a8900d-e39b-4e18-b154-30b96b0baa7d" providerId="ADAL" clId="{11F57751-8C45-455E-85C0-EC1E57FC73AC}" dt="2023-01-26T10:56:22.947" v="1423" actId="1076"/>
          <ac:spMkLst>
            <pc:docMk/>
            <pc:sldMk cId="192774933" sldId="305"/>
            <ac:spMk id="2" creationId="{68EAE69D-F907-4BB7-A74E-E4213DB16FE6}"/>
          </ac:spMkLst>
        </pc:spChg>
        <pc:spChg chg="mod">
          <ac:chgData name="Elvan Gokalp" userId="28a8900d-e39b-4e18-b154-30b96b0baa7d" providerId="ADAL" clId="{11F57751-8C45-455E-85C0-EC1E57FC73AC}" dt="2023-01-25T10:31:14.239" v="1" actId="404"/>
          <ac:spMkLst>
            <pc:docMk/>
            <pc:sldMk cId="192774933" sldId="305"/>
            <ac:spMk id="12" creationId="{2F625C57-08AE-40C0-9DE9-2E252CEDE0A2}"/>
          </ac:spMkLst>
        </pc:spChg>
        <pc:picChg chg="mod">
          <ac:chgData name="Elvan Gokalp" userId="28a8900d-e39b-4e18-b154-30b96b0baa7d" providerId="ADAL" clId="{11F57751-8C45-455E-85C0-EC1E57FC73AC}" dt="2023-01-25T10:31:30.700" v="7" actId="14100"/>
          <ac:picMkLst>
            <pc:docMk/>
            <pc:sldMk cId="192774933" sldId="305"/>
            <ac:picMk id="6" creationId="{39701238-CF6D-4817-BAF5-19DA23CE3F0F}"/>
          </ac:picMkLst>
        </pc:picChg>
        <pc:picChg chg="mod">
          <ac:chgData name="Elvan Gokalp" userId="28a8900d-e39b-4e18-b154-30b96b0baa7d" providerId="ADAL" clId="{11F57751-8C45-455E-85C0-EC1E57FC73AC}" dt="2023-01-25T10:31:24.420" v="5" actId="14100"/>
          <ac:picMkLst>
            <pc:docMk/>
            <pc:sldMk cId="192774933" sldId="305"/>
            <ac:picMk id="8" creationId="{B653C559-B304-4FF9-AE09-806186F8C477}"/>
          </ac:picMkLst>
        </pc:picChg>
        <pc:picChg chg="mod">
          <ac:chgData name="Elvan Gokalp" userId="28a8900d-e39b-4e18-b154-30b96b0baa7d" providerId="ADAL" clId="{11F57751-8C45-455E-85C0-EC1E57FC73AC}" dt="2023-01-25T10:32:02.795" v="8" actId="1076"/>
          <ac:picMkLst>
            <pc:docMk/>
            <pc:sldMk cId="192774933" sldId="305"/>
            <ac:picMk id="10" creationId="{55E70BDC-B04E-4887-8E19-A8465B4ACF5B}"/>
          </ac:picMkLst>
        </pc:picChg>
      </pc:sldChg>
      <pc:sldChg chg="modSp mod">
        <pc:chgData name="Elvan Gokalp" userId="28a8900d-e39b-4e18-b154-30b96b0baa7d" providerId="ADAL" clId="{11F57751-8C45-455E-85C0-EC1E57FC73AC}" dt="2023-01-26T10:43:15.525" v="1383" actId="403"/>
        <pc:sldMkLst>
          <pc:docMk/>
          <pc:sldMk cId="720072639" sldId="306"/>
        </pc:sldMkLst>
        <pc:spChg chg="mod">
          <ac:chgData name="Elvan Gokalp" userId="28a8900d-e39b-4e18-b154-30b96b0baa7d" providerId="ADAL" clId="{11F57751-8C45-455E-85C0-EC1E57FC73AC}" dt="2023-01-26T10:43:15.525" v="1383" actId="403"/>
          <ac:spMkLst>
            <pc:docMk/>
            <pc:sldMk cId="720072639" sldId="306"/>
            <ac:spMk id="2" creationId="{AE15D088-097E-48D0-939E-1A8CC6C4105A}"/>
          </ac:spMkLst>
        </pc:spChg>
      </pc:sldChg>
      <pc:sldChg chg="modSp mod delCm">
        <pc:chgData name="Elvan Gokalp" userId="28a8900d-e39b-4e18-b154-30b96b0baa7d" providerId="ADAL" clId="{11F57751-8C45-455E-85C0-EC1E57FC73AC}" dt="2023-01-26T10:43:26.766" v="1385" actId="403"/>
        <pc:sldMkLst>
          <pc:docMk/>
          <pc:sldMk cId="2268185877" sldId="307"/>
        </pc:sldMkLst>
        <pc:spChg chg="mod">
          <ac:chgData name="Elvan Gokalp" userId="28a8900d-e39b-4e18-b154-30b96b0baa7d" providerId="ADAL" clId="{11F57751-8C45-455E-85C0-EC1E57FC73AC}" dt="2023-01-26T10:43:26.766" v="1385" actId="403"/>
          <ac:spMkLst>
            <pc:docMk/>
            <pc:sldMk cId="2268185877" sldId="307"/>
            <ac:spMk id="2" creationId="{2D4E89C1-6704-4500-A45F-70AD8FC76B2D}"/>
          </ac:spMkLst>
        </pc:spChg>
        <pc:graphicFrameChg chg="modGraphic">
          <ac:chgData name="Elvan Gokalp" userId="28a8900d-e39b-4e18-b154-30b96b0baa7d" providerId="ADAL" clId="{11F57751-8C45-455E-85C0-EC1E57FC73AC}" dt="2023-01-26T09:58:28.943" v="1220" actId="207"/>
          <ac:graphicFrameMkLst>
            <pc:docMk/>
            <pc:sldMk cId="2268185877" sldId="307"/>
            <ac:graphicFrameMk id="5" creationId="{18171F98-19EC-43D4-9A4F-3C39FCEAF058}"/>
          </ac:graphicFrameMkLst>
        </pc:graphicFrameChg>
      </pc:sldChg>
      <pc:sldChg chg="modSp mod">
        <pc:chgData name="Elvan Gokalp" userId="28a8900d-e39b-4e18-b154-30b96b0baa7d" providerId="ADAL" clId="{11F57751-8C45-455E-85C0-EC1E57FC73AC}" dt="2023-01-26T10:43:33.580" v="1387" actId="403"/>
        <pc:sldMkLst>
          <pc:docMk/>
          <pc:sldMk cId="909439560" sldId="308"/>
        </pc:sldMkLst>
        <pc:spChg chg="mod">
          <ac:chgData name="Elvan Gokalp" userId="28a8900d-e39b-4e18-b154-30b96b0baa7d" providerId="ADAL" clId="{11F57751-8C45-455E-85C0-EC1E57FC73AC}" dt="2023-01-26T10:43:33.580" v="1387" actId="403"/>
          <ac:spMkLst>
            <pc:docMk/>
            <pc:sldMk cId="909439560" sldId="308"/>
            <ac:spMk id="2" creationId="{F1D35217-55DF-43E6-8B40-245CB1C42D7A}"/>
          </ac:spMkLst>
        </pc:spChg>
      </pc:sldChg>
      <pc:sldChg chg="modSp mod">
        <pc:chgData name="Elvan Gokalp" userId="28a8900d-e39b-4e18-b154-30b96b0baa7d" providerId="ADAL" clId="{11F57751-8C45-455E-85C0-EC1E57FC73AC}" dt="2023-01-26T10:44:39.159" v="1398" actId="113"/>
        <pc:sldMkLst>
          <pc:docMk/>
          <pc:sldMk cId="1077230110" sldId="401"/>
        </pc:sldMkLst>
        <pc:spChg chg="mod">
          <ac:chgData name="Elvan Gokalp" userId="28a8900d-e39b-4e18-b154-30b96b0baa7d" providerId="ADAL" clId="{11F57751-8C45-455E-85C0-EC1E57FC73AC}" dt="2023-01-26T10:44:39.159" v="1398" actId="113"/>
          <ac:spMkLst>
            <pc:docMk/>
            <pc:sldMk cId="1077230110" sldId="401"/>
            <ac:spMk id="3" creationId="{00000000-0000-0000-0000-000000000000}"/>
          </ac:spMkLst>
        </pc:spChg>
      </pc:sldChg>
      <pc:sldChg chg="modSp mod">
        <pc:chgData name="Elvan Gokalp" userId="28a8900d-e39b-4e18-b154-30b96b0baa7d" providerId="ADAL" clId="{11F57751-8C45-455E-85C0-EC1E57FC73AC}" dt="2023-01-26T10:42:20.195" v="1376" actId="2711"/>
        <pc:sldMkLst>
          <pc:docMk/>
          <pc:sldMk cId="2819602992" sldId="404"/>
        </pc:sldMkLst>
        <pc:spChg chg="mod">
          <ac:chgData name="Elvan Gokalp" userId="28a8900d-e39b-4e18-b154-30b96b0baa7d" providerId="ADAL" clId="{11F57751-8C45-455E-85C0-EC1E57FC73AC}" dt="2023-01-26T10:42:11.950" v="1375" actId="2711"/>
          <ac:spMkLst>
            <pc:docMk/>
            <pc:sldMk cId="2819602992" sldId="404"/>
            <ac:spMk id="2" creationId="{53C07169-8F98-4512-921E-3F20880F1EB8}"/>
          </ac:spMkLst>
        </pc:spChg>
        <pc:spChg chg="mod">
          <ac:chgData name="Elvan Gokalp" userId="28a8900d-e39b-4e18-b154-30b96b0baa7d" providerId="ADAL" clId="{11F57751-8C45-455E-85C0-EC1E57FC73AC}" dt="2023-01-26T10:42:20.195" v="1376" actId="2711"/>
          <ac:spMkLst>
            <pc:docMk/>
            <pc:sldMk cId="2819602992" sldId="404"/>
            <ac:spMk id="3" creationId="{0C15A564-6F47-4CCC-87C4-96F28FB4C6A4}"/>
          </ac:spMkLst>
        </pc:spChg>
      </pc:sldChg>
      <pc:sldChg chg="addSp delSp modSp mod">
        <pc:chgData name="Elvan Gokalp" userId="28a8900d-e39b-4e18-b154-30b96b0baa7d" providerId="ADAL" clId="{11F57751-8C45-455E-85C0-EC1E57FC73AC}" dt="2023-01-26T10:54:53.970" v="1420" actId="1076"/>
        <pc:sldMkLst>
          <pc:docMk/>
          <pc:sldMk cId="1280575770" sldId="405"/>
        </pc:sldMkLst>
        <pc:spChg chg="mod">
          <ac:chgData name="Elvan Gokalp" userId="28a8900d-e39b-4e18-b154-30b96b0baa7d" providerId="ADAL" clId="{11F57751-8C45-455E-85C0-EC1E57FC73AC}" dt="2023-01-26T10:45:34.556" v="1401" actId="1076"/>
          <ac:spMkLst>
            <pc:docMk/>
            <pc:sldMk cId="1280575770" sldId="405"/>
            <ac:spMk id="4" creationId="{EFA0B556-FBF9-436E-A350-BCB605ACF66C}"/>
          </ac:spMkLst>
        </pc:spChg>
        <pc:spChg chg="add del mod">
          <ac:chgData name="Elvan Gokalp" userId="28a8900d-e39b-4e18-b154-30b96b0baa7d" providerId="ADAL" clId="{11F57751-8C45-455E-85C0-EC1E57FC73AC}" dt="2023-01-26T10:51:55.690" v="1415" actId="478"/>
          <ac:spMkLst>
            <pc:docMk/>
            <pc:sldMk cId="1280575770" sldId="405"/>
            <ac:spMk id="7" creationId="{58BC5574-93F5-4FA1-B5CC-AA5625F7B764}"/>
          </ac:spMkLst>
        </pc:spChg>
        <pc:picChg chg="add mod">
          <ac:chgData name="Elvan Gokalp" userId="28a8900d-e39b-4e18-b154-30b96b0baa7d" providerId="ADAL" clId="{11F57751-8C45-455E-85C0-EC1E57FC73AC}" dt="2023-01-26T10:54:53.970" v="1420" actId="1076"/>
          <ac:picMkLst>
            <pc:docMk/>
            <pc:sldMk cId="1280575770" sldId="405"/>
            <ac:picMk id="8" creationId="{E1111E1C-DB4C-49CC-BF70-D6C250F43394}"/>
          </ac:picMkLst>
        </pc:picChg>
      </pc:sldChg>
      <pc:sldChg chg="addSp delSp modSp new mod">
        <pc:chgData name="Elvan Gokalp" userId="28a8900d-e39b-4e18-b154-30b96b0baa7d" providerId="ADAL" clId="{11F57751-8C45-455E-85C0-EC1E57FC73AC}" dt="2023-01-26T10:44:47.711" v="1399" actId="2711"/>
        <pc:sldMkLst>
          <pc:docMk/>
          <pc:sldMk cId="574460727" sldId="406"/>
        </pc:sldMkLst>
        <pc:spChg chg="mod">
          <ac:chgData name="Elvan Gokalp" userId="28a8900d-e39b-4e18-b154-30b96b0baa7d" providerId="ADAL" clId="{11F57751-8C45-455E-85C0-EC1E57FC73AC}" dt="2023-01-26T10:44:47.711" v="1399" actId="2711"/>
          <ac:spMkLst>
            <pc:docMk/>
            <pc:sldMk cId="574460727" sldId="406"/>
            <ac:spMk id="3" creationId="{BF02682B-7A74-4415-B41A-5742A8C56727}"/>
          </ac:spMkLst>
        </pc:spChg>
        <pc:spChg chg="del">
          <ac:chgData name="Elvan Gokalp" userId="28a8900d-e39b-4e18-b154-30b96b0baa7d" providerId="ADAL" clId="{11F57751-8C45-455E-85C0-EC1E57FC73AC}" dt="2023-01-25T15:09:51.177" v="461" actId="478"/>
          <ac:spMkLst>
            <pc:docMk/>
            <pc:sldMk cId="574460727" sldId="406"/>
            <ac:spMk id="4" creationId="{FF222A57-A255-454C-A61E-9DEA859A0565}"/>
          </ac:spMkLst>
        </pc:spChg>
        <pc:picChg chg="add mod">
          <ac:chgData name="Elvan Gokalp" userId="28a8900d-e39b-4e18-b154-30b96b0baa7d" providerId="ADAL" clId="{11F57751-8C45-455E-85C0-EC1E57FC73AC}" dt="2023-01-26T10:38:39.341" v="1374" actId="14100"/>
          <ac:picMkLst>
            <pc:docMk/>
            <pc:sldMk cId="574460727" sldId="406"/>
            <ac:picMk id="6" creationId="{2D0B5A5F-6142-436C-A42D-A4D161C3F293}"/>
          </ac:picMkLst>
        </pc:picChg>
      </pc:sldChg>
      <pc:sldChg chg="addSp delSp modSp new del mod">
        <pc:chgData name="Elvan Gokalp" userId="28a8900d-e39b-4e18-b154-30b96b0baa7d" providerId="ADAL" clId="{11F57751-8C45-455E-85C0-EC1E57FC73AC}" dt="2023-01-25T15:08:55.136" v="451" actId="47"/>
        <pc:sldMkLst>
          <pc:docMk/>
          <pc:sldMk cId="2115331634" sldId="406"/>
        </pc:sldMkLst>
        <pc:spChg chg="add mod">
          <ac:chgData name="Elvan Gokalp" userId="28a8900d-e39b-4e18-b154-30b96b0baa7d" providerId="ADAL" clId="{11F57751-8C45-455E-85C0-EC1E57FC73AC}" dt="2023-01-25T14:56:19.338" v="381" actId="404"/>
          <ac:spMkLst>
            <pc:docMk/>
            <pc:sldMk cId="2115331634" sldId="406"/>
            <ac:spMk id="16" creationId="{10782319-CB6D-427D-8AFD-0E05AA1B411C}"/>
          </ac:spMkLst>
        </pc:spChg>
        <pc:spChg chg="add mod">
          <ac:chgData name="Elvan Gokalp" userId="28a8900d-e39b-4e18-b154-30b96b0baa7d" providerId="ADAL" clId="{11F57751-8C45-455E-85C0-EC1E57FC73AC}" dt="2023-01-25T14:56:26.037" v="382" actId="1076"/>
          <ac:spMkLst>
            <pc:docMk/>
            <pc:sldMk cId="2115331634" sldId="406"/>
            <ac:spMk id="17" creationId="{B0DBACB7-A5AA-4817-83C6-4172E09E4ACE}"/>
          </ac:spMkLst>
        </pc:spChg>
        <pc:spChg chg="add mod">
          <ac:chgData name="Elvan Gokalp" userId="28a8900d-e39b-4e18-b154-30b96b0baa7d" providerId="ADAL" clId="{11F57751-8C45-455E-85C0-EC1E57FC73AC}" dt="2023-01-25T14:56:19.338" v="381" actId="404"/>
          <ac:spMkLst>
            <pc:docMk/>
            <pc:sldMk cId="2115331634" sldId="406"/>
            <ac:spMk id="18" creationId="{4E74EA63-96B2-4242-A27E-B7EFE9D21FEB}"/>
          </ac:spMkLst>
        </pc:spChg>
        <pc:spChg chg="add mod">
          <ac:chgData name="Elvan Gokalp" userId="28a8900d-e39b-4e18-b154-30b96b0baa7d" providerId="ADAL" clId="{11F57751-8C45-455E-85C0-EC1E57FC73AC}" dt="2023-01-25T14:58:53.356" v="428" actId="207"/>
          <ac:spMkLst>
            <pc:docMk/>
            <pc:sldMk cId="2115331634" sldId="406"/>
            <ac:spMk id="22" creationId="{647D4F8C-69E6-453F-97CE-4CA7AB51D0E9}"/>
          </ac:spMkLst>
        </pc:spChg>
        <pc:spChg chg="add mod">
          <ac:chgData name="Elvan Gokalp" userId="28a8900d-e39b-4e18-b154-30b96b0baa7d" providerId="ADAL" clId="{11F57751-8C45-455E-85C0-EC1E57FC73AC}" dt="2023-01-25T14:58:53.356" v="428" actId="207"/>
          <ac:spMkLst>
            <pc:docMk/>
            <pc:sldMk cId="2115331634" sldId="406"/>
            <ac:spMk id="23" creationId="{A4B5C814-E02A-4D60-AC9C-61750D2CC14B}"/>
          </ac:spMkLst>
        </pc:spChg>
        <pc:spChg chg="add mod">
          <ac:chgData name="Elvan Gokalp" userId="28a8900d-e39b-4e18-b154-30b96b0baa7d" providerId="ADAL" clId="{11F57751-8C45-455E-85C0-EC1E57FC73AC}" dt="2023-01-25T14:58:53.356" v="428" actId="207"/>
          <ac:spMkLst>
            <pc:docMk/>
            <pc:sldMk cId="2115331634" sldId="406"/>
            <ac:spMk id="26" creationId="{51B7F2BC-2AD3-49D4-8DBA-68B3F6FA6FB1}"/>
          </ac:spMkLst>
        </pc:spChg>
        <pc:spChg chg="add mod">
          <ac:chgData name="Elvan Gokalp" userId="28a8900d-e39b-4e18-b154-30b96b0baa7d" providerId="ADAL" clId="{11F57751-8C45-455E-85C0-EC1E57FC73AC}" dt="2023-01-25T14:58:53.356" v="428" actId="207"/>
          <ac:spMkLst>
            <pc:docMk/>
            <pc:sldMk cId="2115331634" sldId="406"/>
            <ac:spMk id="27" creationId="{68E8C1E1-5517-4489-A42D-28AF2CA0C26A}"/>
          </ac:spMkLst>
        </pc:spChg>
        <pc:spChg chg="add mod">
          <ac:chgData name="Elvan Gokalp" userId="28a8900d-e39b-4e18-b154-30b96b0baa7d" providerId="ADAL" clId="{11F57751-8C45-455E-85C0-EC1E57FC73AC}" dt="2023-01-25T14:58:53.356" v="428" actId="207"/>
          <ac:spMkLst>
            <pc:docMk/>
            <pc:sldMk cId="2115331634" sldId="406"/>
            <ac:spMk id="28" creationId="{1AEF2252-C262-481C-BEA9-DCFF5EAC4BBE}"/>
          </ac:spMkLst>
        </pc:spChg>
        <pc:cxnChg chg="add del mod">
          <ac:chgData name="Elvan Gokalp" userId="28a8900d-e39b-4e18-b154-30b96b0baa7d" providerId="ADAL" clId="{11F57751-8C45-455E-85C0-EC1E57FC73AC}" dt="2023-01-25T14:56:38.481" v="387" actId="478"/>
          <ac:cxnSpMkLst>
            <pc:docMk/>
            <pc:sldMk cId="2115331634" sldId="406"/>
            <ac:cxnSpMk id="5" creationId="{C3980253-2CF9-4531-8186-CE43F1560FE2}"/>
          </ac:cxnSpMkLst>
        </pc:cxnChg>
        <pc:cxnChg chg="add mod">
          <ac:chgData name="Elvan Gokalp" userId="28a8900d-e39b-4e18-b154-30b96b0baa7d" providerId="ADAL" clId="{11F57751-8C45-455E-85C0-EC1E57FC73AC}" dt="2023-01-25T14:56:35.917" v="386" actId="14100"/>
          <ac:cxnSpMkLst>
            <pc:docMk/>
            <pc:sldMk cId="2115331634" sldId="406"/>
            <ac:cxnSpMk id="6" creationId="{F1DBFB21-5057-4D29-8A07-91EB246098F4}"/>
          </ac:cxnSpMkLst>
        </pc:cxnChg>
        <pc:cxnChg chg="add mod">
          <ac:chgData name="Elvan Gokalp" userId="28a8900d-e39b-4e18-b154-30b96b0baa7d" providerId="ADAL" clId="{11F57751-8C45-455E-85C0-EC1E57FC73AC}" dt="2023-01-25T14:56:31.406" v="384" actId="1076"/>
          <ac:cxnSpMkLst>
            <pc:docMk/>
            <pc:sldMk cId="2115331634" sldId="406"/>
            <ac:cxnSpMk id="9" creationId="{2DAF581D-3D37-4E90-BDC8-00E6F9D15C09}"/>
          </ac:cxnSpMkLst>
        </pc:cxnChg>
        <pc:cxnChg chg="add mod">
          <ac:chgData name="Elvan Gokalp" userId="28a8900d-e39b-4e18-b154-30b96b0baa7d" providerId="ADAL" clId="{11F57751-8C45-455E-85C0-EC1E57FC73AC}" dt="2023-01-25T14:56:28.877" v="383" actId="1076"/>
          <ac:cxnSpMkLst>
            <pc:docMk/>
            <pc:sldMk cId="2115331634" sldId="406"/>
            <ac:cxnSpMk id="12" creationId="{6C9A3455-F9F4-4A43-B633-0B557278A4CD}"/>
          </ac:cxnSpMkLst>
        </pc:cxnChg>
        <pc:cxnChg chg="add mod">
          <ac:chgData name="Elvan Gokalp" userId="28a8900d-e39b-4e18-b154-30b96b0baa7d" providerId="ADAL" clId="{11F57751-8C45-455E-85C0-EC1E57FC73AC}" dt="2023-01-25T14:56:46.158" v="390" actId="14100"/>
          <ac:cxnSpMkLst>
            <pc:docMk/>
            <pc:sldMk cId="2115331634" sldId="406"/>
            <ac:cxnSpMk id="20" creationId="{8BDF7C55-5B79-4103-A060-7CA1103FE5A9}"/>
          </ac:cxnSpMkLst>
        </pc:cxnChg>
        <pc:cxnChg chg="add mod">
          <ac:chgData name="Elvan Gokalp" userId="28a8900d-e39b-4e18-b154-30b96b0baa7d" providerId="ADAL" clId="{11F57751-8C45-455E-85C0-EC1E57FC73AC}" dt="2023-01-25T14:57:23.207" v="411" actId="14100"/>
          <ac:cxnSpMkLst>
            <pc:docMk/>
            <pc:sldMk cId="2115331634" sldId="406"/>
            <ac:cxnSpMk id="24" creationId="{8CFF15DD-51E2-4AB4-997A-4F3BE06D0F09}"/>
          </ac:cxnSpMkLst>
        </pc:cxnChg>
        <pc:cxnChg chg="add mod">
          <ac:chgData name="Elvan Gokalp" userId="28a8900d-e39b-4e18-b154-30b96b0baa7d" providerId="ADAL" clId="{11F57751-8C45-455E-85C0-EC1E57FC73AC}" dt="2023-01-25T14:57:56.749" v="422" actId="14100"/>
          <ac:cxnSpMkLst>
            <pc:docMk/>
            <pc:sldMk cId="2115331634" sldId="406"/>
            <ac:cxnSpMk id="29" creationId="{56773A28-E11E-4EE7-8594-6E74FD9BF883}"/>
          </ac:cxnSpMkLst>
        </pc:cxnChg>
        <pc:cxnChg chg="add mod">
          <ac:chgData name="Elvan Gokalp" userId="28a8900d-e39b-4e18-b154-30b96b0baa7d" providerId="ADAL" clId="{11F57751-8C45-455E-85C0-EC1E57FC73AC}" dt="2023-01-25T14:58:30.702" v="424" actId="1076"/>
          <ac:cxnSpMkLst>
            <pc:docMk/>
            <pc:sldMk cId="2115331634" sldId="406"/>
            <ac:cxnSpMk id="32" creationId="{A7320630-DECD-4F2B-A06C-EA4176C3FB7B}"/>
          </ac:cxnSpMkLst>
        </pc:cxnChg>
        <pc:cxnChg chg="add mod">
          <ac:chgData name="Elvan Gokalp" userId="28a8900d-e39b-4e18-b154-30b96b0baa7d" providerId="ADAL" clId="{11F57751-8C45-455E-85C0-EC1E57FC73AC}" dt="2023-01-25T14:58:41.070" v="427" actId="14100"/>
          <ac:cxnSpMkLst>
            <pc:docMk/>
            <pc:sldMk cId="2115331634" sldId="406"/>
            <ac:cxnSpMk id="33" creationId="{4C868C0A-3CE2-4362-AEA5-E0BD4794994C}"/>
          </ac:cxnSpMkLst>
        </pc:cxnChg>
      </pc:sldChg>
      <pc:sldChg chg="addSp delSp modSp new del mod addAnim delAnim modAnim">
        <pc:chgData name="Elvan Gokalp" userId="28a8900d-e39b-4e18-b154-30b96b0baa7d" providerId="ADAL" clId="{11F57751-8C45-455E-85C0-EC1E57FC73AC}" dt="2023-01-26T10:34:13.033" v="1367" actId="47"/>
        <pc:sldMkLst>
          <pc:docMk/>
          <pc:sldMk cId="2264696901" sldId="407"/>
        </pc:sldMkLst>
        <pc:spChg chg="add mod">
          <ac:chgData name="Elvan Gokalp" userId="28a8900d-e39b-4e18-b154-30b96b0baa7d" providerId="ADAL" clId="{11F57751-8C45-455E-85C0-EC1E57FC73AC}" dt="2023-01-26T10:01:53.885" v="1227" actId="1076"/>
          <ac:spMkLst>
            <pc:docMk/>
            <pc:sldMk cId="2264696901" sldId="407"/>
            <ac:spMk id="3" creationId="{B1A9D045-9211-408C-89F1-38701DED7DA0}"/>
          </ac:spMkLst>
        </pc:spChg>
        <pc:spChg chg="add mod">
          <ac:chgData name="Elvan Gokalp" userId="28a8900d-e39b-4e18-b154-30b96b0baa7d" providerId="ADAL" clId="{11F57751-8C45-455E-85C0-EC1E57FC73AC}" dt="2023-01-26T09:43:38.303" v="516" actId="14100"/>
          <ac:spMkLst>
            <pc:docMk/>
            <pc:sldMk cId="2264696901" sldId="407"/>
            <ac:spMk id="5" creationId="{F91E15F4-FFFF-49EF-BE25-A350D913CB3A}"/>
          </ac:spMkLst>
        </pc:spChg>
        <pc:spChg chg="add mod">
          <ac:chgData name="Elvan Gokalp" userId="28a8900d-e39b-4e18-b154-30b96b0baa7d" providerId="ADAL" clId="{11F57751-8C45-455E-85C0-EC1E57FC73AC}" dt="2023-01-26T09:42:05.539" v="470"/>
          <ac:spMkLst>
            <pc:docMk/>
            <pc:sldMk cId="2264696901" sldId="407"/>
            <ac:spMk id="7" creationId="{ACEDA83F-5191-4F42-89C4-0B6A2FD53247}"/>
          </ac:spMkLst>
        </pc:spChg>
        <pc:spChg chg="add mod">
          <ac:chgData name="Elvan Gokalp" userId="28a8900d-e39b-4e18-b154-30b96b0baa7d" providerId="ADAL" clId="{11F57751-8C45-455E-85C0-EC1E57FC73AC}" dt="2023-01-26T09:56:47.190" v="1210" actId="1076"/>
          <ac:spMkLst>
            <pc:docMk/>
            <pc:sldMk cId="2264696901" sldId="407"/>
            <ac:spMk id="8" creationId="{A0E398F1-56D1-4535-9FF4-003FF9ED2F7F}"/>
          </ac:spMkLst>
        </pc:spChg>
        <pc:spChg chg="add del mod">
          <ac:chgData name="Elvan Gokalp" userId="28a8900d-e39b-4e18-b154-30b96b0baa7d" providerId="ADAL" clId="{11F57751-8C45-455E-85C0-EC1E57FC73AC}" dt="2023-01-26T09:54:02.198" v="1181" actId="207"/>
          <ac:spMkLst>
            <pc:docMk/>
            <pc:sldMk cId="2264696901" sldId="407"/>
            <ac:spMk id="12" creationId="{965E0C14-A59B-49F6-B0D0-6918C84D6026}"/>
          </ac:spMkLst>
        </pc:spChg>
        <pc:spChg chg="add mod">
          <ac:chgData name="Elvan Gokalp" userId="28a8900d-e39b-4e18-b154-30b96b0baa7d" providerId="ADAL" clId="{11F57751-8C45-455E-85C0-EC1E57FC73AC}" dt="2023-01-26T09:54:02.198" v="1181" actId="207"/>
          <ac:spMkLst>
            <pc:docMk/>
            <pc:sldMk cId="2264696901" sldId="407"/>
            <ac:spMk id="13" creationId="{765BFCD6-0EF1-4302-8E95-D55D38DCA8D7}"/>
          </ac:spMkLst>
        </pc:spChg>
        <pc:spChg chg="add mod">
          <ac:chgData name="Elvan Gokalp" userId="28a8900d-e39b-4e18-b154-30b96b0baa7d" providerId="ADAL" clId="{11F57751-8C45-455E-85C0-EC1E57FC73AC}" dt="2023-01-26T09:43:52.573" v="526" actId="14100"/>
          <ac:spMkLst>
            <pc:docMk/>
            <pc:sldMk cId="2264696901" sldId="407"/>
            <ac:spMk id="14" creationId="{4692778F-D70F-4305-9561-15039B4E6A44}"/>
          </ac:spMkLst>
        </pc:spChg>
        <pc:spChg chg="add del mod">
          <ac:chgData name="Elvan Gokalp" userId="28a8900d-e39b-4e18-b154-30b96b0baa7d" providerId="ADAL" clId="{11F57751-8C45-455E-85C0-EC1E57FC73AC}" dt="2023-01-26T09:55:23.169" v="1192" actId="478"/>
          <ac:spMkLst>
            <pc:docMk/>
            <pc:sldMk cId="2264696901" sldId="407"/>
            <ac:spMk id="15" creationId="{CFB676F2-28B2-43E3-82A8-10C1866CB70F}"/>
          </ac:spMkLst>
        </pc:spChg>
        <pc:spChg chg="add mod">
          <ac:chgData name="Elvan Gokalp" userId="28a8900d-e39b-4e18-b154-30b96b0baa7d" providerId="ADAL" clId="{11F57751-8C45-455E-85C0-EC1E57FC73AC}" dt="2023-01-26T09:53:31.009" v="1180" actId="207"/>
          <ac:spMkLst>
            <pc:docMk/>
            <pc:sldMk cId="2264696901" sldId="407"/>
            <ac:spMk id="16" creationId="{5792ACCB-5BE6-45D8-9611-3228A48CD6EB}"/>
          </ac:spMkLst>
        </pc:spChg>
        <pc:spChg chg="add mod">
          <ac:chgData name="Elvan Gokalp" userId="28a8900d-e39b-4e18-b154-30b96b0baa7d" providerId="ADAL" clId="{11F57751-8C45-455E-85C0-EC1E57FC73AC}" dt="2023-01-26T09:55:16.862" v="1191" actId="20577"/>
          <ac:spMkLst>
            <pc:docMk/>
            <pc:sldMk cId="2264696901" sldId="407"/>
            <ac:spMk id="17" creationId="{DBA9B53F-D47E-4028-AB7E-49F4771B5F67}"/>
          </ac:spMkLst>
        </pc:spChg>
        <pc:spChg chg="add mod">
          <ac:chgData name="Elvan Gokalp" userId="28a8900d-e39b-4e18-b154-30b96b0baa7d" providerId="ADAL" clId="{11F57751-8C45-455E-85C0-EC1E57FC73AC}" dt="2023-01-26T09:44:35.231" v="576" actId="1036"/>
          <ac:spMkLst>
            <pc:docMk/>
            <pc:sldMk cId="2264696901" sldId="407"/>
            <ac:spMk id="30" creationId="{119009BD-1A45-4AD6-B155-ED84BFC279AA}"/>
          </ac:spMkLst>
        </pc:spChg>
        <pc:spChg chg="add mod">
          <ac:chgData name="Elvan Gokalp" userId="28a8900d-e39b-4e18-b154-30b96b0baa7d" providerId="ADAL" clId="{11F57751-8C45-455E-85C0-EC1E57FC73AC}" dt="2023-01-26T09:44:41.725" v="598" actId="1035"/>
          <ac:spMkLst>
            <pc:docMk/>
            <pc:sldMk cId="2264696901" sldId="407"/>
            <ac:spMk id="31" creationId="{61C3A63A-7AE0-4AC3-8CD6-68B264DA1AE5}"/>
          </ac:spMkLst>
        </pc:spChg>
        <pc:spChg chg="add mod">
          <ac:chgData name="Elvan Gokalp" userId="28a8900d-e39b-4e18-b154-30b96b0baa7d" providerId="ADAL" clId="{11F57751-8C45-455E-85C0-EC1E57FC73AC}" dt="2023-01-26T09:54:02.198" v="1181" actId="207"/>
          <ac:spMkLst>
            <pc:docMk/>
            <pc:sldMk cId="2264696901" sldId="407"/>
            <ac:spMk id="32" creationId="{571CBF1D-537D-43A4-92CF-456CCA2A390D}"/>
          </ac:spMkLst>
        </pc:spChg>
        <pc:spChg chg="add mod">
          <ac:chgData name="Elvan Gokalp" userId="28a8900d-e39b-4e18-b154-30b96b0baa7d" providerId="ADAL" clId="{11F57751-8C45-455E-85C0-EC1E57FC73AC}" dt="2023-01-26T09:54:49.775" v="1187" actId="207"/>
          <ac:spMkLst>
            <pc:docMk/>
            <pc:sldMk cId="2264696901" sldId="407"/>
            <ac:spMk id="33" creationId="{A0FB305D-44D8-43C2-91CA-211E963D6E31}"/>
          </ac:spMkLst>
        </pc:spChg>
        <pc:spChg chg="add mod">
          <ac:chgData name="Elvan Gokalp" userId="28a8900d-e39b-4e18-b154-30b96b0baa7d" providerId="ADAL" clId="{11F57751-8C45-455E-85C0-EC1E57FC73AC}" dt="2023-01-26T09:54:02.198" v="1181" actId="207"/>
          <ac:spMkLst>
            <pc:docMk/>
            <pc:sldMk cId="2264696901" sldId="407"/>
            <ac:spMk id="34" creationId="{2D46C476-684A-4190-A7C7-369FF330F6BD}"/>
          </ac:spMkLst>
        </pc:spChg>
        <pc:spChg chg="add mod">
          <ac:chgData name="Elvan Gokalp" userId="28a8900d-e39b-4e18-b154-30b96b0baa7d" providerId="ADAL" clId="{11F57751-8C45-455E-85C0-EC1E57FC73AC}" dt="2023-01-26T09:54:35.558" v="1184" actId="207"/>
          <ac:spMkLst>
            <pc:docMk/>
            <pc:sldMk cId="2264696901" sldId="407"/>
            <ac:spMk id="35" creationId="{5EE78713-68DD-46CE-B814-57BB9299808E}"/>
          </ac:spMkLst>
        </pc:spChg>
        <pc:spChg chg="add mod">
          <ac:chgData name="Elvan Gokalp" userId="28a8900d-e39b-4e18-b154-30b96b0baa7d" providerId="ADAL" clId="{11F57751-8C45-455E-85C0-EC1E57FC73AC}" dt="2023-01-26T09:54:39.390" v="1185" actId="207"/>
          <ac:spMkLst>
            <pc:docMk/>
            <pc:sldMk cId="2264696901" sldId="407"/>
            <ac:spMk id="58" creationId="{61413056-F01E-4F50-9A53-7ADBD69BBE22}"/>
          </ac:spMkLst>
        </pc:spChg>
        <pc:spChg chg="add mod">
          <ac:chgData name="Elvan Gokalp" userId="28a8900d-e39b-4e18-b154-30b96b0baa7d" providerId="ADAL" clId="{11F57751-8C45-455E-85C0-EC1E57FC73AC}" dt="2023-01-26T09:56:07.482" v="1203" actId="1038"/>
          <ac:spMkLst>
            <pc:docMk/>
            <pc:sldMk cId="2264696901" sldId="407"/>
            <ac:spMk id="59" creationId="{1063D404-C8D5-4C42-9948-ED144BA0C9AA}"/>
          </ac:spMkLst>
        </pc:spChg>
        <pc:spChg chg="add mod">
          <ac:chgData name="Elvan Gokalp" userId="28a8900d-e39b-4e18-b154-30b96b0baa7d" providerId="ADAL" clId="{11F57751-8C45-455E-85C0-EC1E57FC73AC}" dt="2023-01-26T09:47:23.529" v="761" actId="1038"/>
          <ac:spMkLst>
            <pc:docMk/>
            <pc:sldMk cId="2264696901" sldId="407"/>
            <ac:spMk id="60" creationId="{75D00601-3B2D-4F28-BA43-7B75DE83CCA7}"/>
          </ac:spMkLst>
        </pc:spChg>
        <pc:spChg chg="add mod">
          <ac:chgData name="Elvan Gokalp" userId="28a8900d-e39b-4e18-b154-30b96b0baa7d" providerId="ADAL" clId="{11F57751-8C45-455E-85C0-EC1E57FC73AC}" dt="2023-01-26T09:47:29.738" v="783" actId="1036"/>
          <ac:spMkLst>
            <pc:docMk/>
            <pc:sldMk cId="2264696901" sldId="407"/>
            <ac:spMk id="61" creationId="{479C81DE-8CBA-4122-88DB-26D3CE0B769F}"/>
          </ac:spMkLst>
        </pc:spChg>
        <pc:spChg chg="add mod">
          <ac:chgData name="Elvan Gokalp" userId="28a8900d-e39b-4e18-b154-30b96b0baa7d" providerId="ADAL" clId="{11F57751-8C45-455E-85C0-EC1E57FC73AC}" dt="2023-01-26T09:47:34.934" v="804" actId="1038"/>
          <ac:spMkLst>
            <pc:docMk/>
            <pc:sldMk cId="2264696901" sldId="407"/>
            <ac:spMk id="62" creationId="{78124AF0-CABA-419E-9184-19690C7CE346}"/>
          </ac:spMkLst>
        </pc:spChg>
        <pc:spChg chg="add mod">
          <ac:chgData name="Elvan Gokalp" userId="28a8900d-e39b-4e18-b154-30b96b0baa7d" providerId="ADAL" clId="{11F57751-8C45-455E-85C0-EC1E57FC73AC}" dt="2023-01-26T09:47:37.490" v="813" actId="1035"/>
          <ac:spMkLst>
            <pc:docMk/>
            <pc:sldMk cId="2264696901" sldId="407"/>
            <ac:spMk id="63" creationId="{B342B1D9-0C21-41A1-A5DF-D5261C0F47E2}"/>
          </ac:spMkLst>
        </pc:spChg>
        <pc:spChg chg="add mod">
          <ac:chgData name="Elvan Gokalp" userId="28a8900d-e39b-4e18-b154-30b96b0baa7d" providerId="ADAL" clId="{11F57751-8C45-455E-85C0-EC1E57FC73AC}" dt="2023-01-26T09:54:27.942" v="1182" actId="207"/>
          <ac:spMkLst>
            <pc:docMk/>
            <pc:sldMk cId="2264696901" sldId="407"/>
            <ac:spMk id="64" creationId="{5FB0E695-E29A-4D8A-A16D-F22EB6F115E8}"/>
          </ac:spMkLst>
        </pc:spChg>
        <pc:spChg chg="add mod">
          <ac:chgData name="Elvan Gokalp" userId="28a8900d-e39b-4e18-b154-30b96b0baa7d" providerId="ADAL" clId="{11F57751-8C45-455E-85C0-EC1E57FC73AC}" dt="2023-01-26T09:54:27.942" v="1182" actId="207"/>
          <ac:spMkLst>
            <pc:docMk/>
            <pc:sldMk cId="2264696901" sldId="407"/>
            <ac:spMk id="65" creationId="{CE3CFEF9-F8CC-4BC8-B19B-B45E1FC8201B}"/>
          </ac:spMkLst>
        </pc:spChg>
        <pc:spChg chg="add mod">
          <ac:chgData name="Elvan Gokalp" userId="28a8900d-e39b-4e18-b154-30b96b0baa7d" providerId="ADAL" clId="{11F57751-8C45-455E-85C0-EC1E57FC73AC}" dt="2023-01-26T09:54:02.198" v="1181" actId="207"/>
          <ac:spMkLst>
            <pc:docMk/>
            <pc:sldMk cId="2264696901" sldId="407"/>
            <ac:spMk id="66" creationId="{864BAFCE-AC9A-4C35-A14F-188285F5965B}"/>
          </ac:spMkLst>
        </pc:spChg>
        <pc:spChg chg="add mod">
          <ac:chgData name="Elvan Gokalp" userId="28a8900d-e39b-4e18-b154-30b96b0baa7d" providerId="ADAL" clId="{11F57751-8C45-455E-85C0-EC1E57FC73AC}" dt="2023-01-26T09:54:02.198" v="1181" actId="207"/>
          <ac:spMkLst>
            <pc:docMk/>
            <pc:sldMk cId="2264696901" sldId="407"/>
            <ac:spMk id="67" creationId="{5F43EB21-D5A4-4DA6-B6B8-F52C1E726453}"/>
          </ac:spMkLst>
        </pc:spChg>
        <pc:spChg chg="add mod">
          <ac:chgData name="Elvan Gokalp" userId="28a8900d-e39b-4e18-b154-30b96b0baa7d" providerId="ADAL" clId="{11F57751-8C45-455E-85C0-EC1E57FC73AC}" dt="2023-01-26T09:54:02.198" v="1181" actId="207"/>
          <ac:spMkLst>
            <pc:docMk/>
            <pc:sldMk cId="2264696901" sldId="407"/>
            <ac:spMk id="68" creationId="{9EA44893-D230-42D9-B6FF-74F0A9BC90C7}"/>
          </ac:spMkLst>
        </pc:spChg>
        <pc:spChg chg="add mod">
          <ac:chgData name="Elvan Gokalp" userId="28a8900d-e39b-4e18-b154-30b96b0baa7d" providerId="ADAL" clId="{11F57751-8C45-455E-85C0-EC1E57FC73AC}" dt="2023-01-26T09:54:02.198" v="1181" actId="207"/>
          <ac:spMkLst>
            <pc:docMk/>
            <pc:sldMk cId="2264696901" sldId="407"/>
            <ac:spMk id="69" creationId="{0E07CB84-8653-49BF-B6BB-0C0C976C660B}"/>
          </ac:spMkLst>
        </pc:spChg>
        <pc:spChg chg="add mod">
          <ac:chgData name="Elvan Gokalp" userId="28a8900d-e39b-4e18-b154-30b96b0baa7d" providerId="ADAL" clId="{11F57751-8C45-455E-85C0-EC1E57FC73AC}" dt="2023-01-26T09:54:02.198" v="1181" actId="207"/>
          <ac:spMkLst>
            <pc:docMk/>
            <pc:sldMk cId="2264696901" sldId="407"/>
            <ac:spMk id="70" creationId="{BD27A00F-3A8D-41B2-83DC-6DE5D4FF0C2D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08" creationId="{8ACEB9F6-3923-47EA-9A5A-67BB1423531F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09" creationId="{B0E6A92C-5486-4122-8D73-DA6C931490B3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10" creationId="{F564F53D-D6B0-493D-9875-23DB3934D55C}"/>
          </ac:spMkLst>
        </pc:spChg>
        <pc:spChg chg="add mod">
          <ac:chgData name="Elvan Gokalp" userId="28a8900d-e39b-4e18-b154-30b96b0baa7d" providerId="ADAL" clId="{11F57751-8C45-455E-85C0-EC1E57FC73AC}" dt="2023-01-26T09:51:39.858" v="1150" actId="14100"/>
          <ac:spMkLst>
            <pc:docMk/>
            <pc:sldMk cId="2264696901" sldId="407"/>
            <ac:spMk id="111" creationId="{88D665D2-4750-4767-A26E-4EFF0D8085B0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12" creationId="{111F1415-D72F-41E0-A9BC-46A567F4CF90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13" creationId="{450C6B59-5D0C-4A49-B2DA-C1A31AF0FA04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14" creationId="{C1024CA4-1EA9-48DC-B8F8-1A01856E7465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15" creationId="{E816836A-CECB-4AE4-B262-CD13CD7C83DA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16" creationId="{797D77F9-C72A-4ACC-A4C2-078E75B8FE31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17" creationId="{CF278DBD-53F4-4E6D-91FE-7B25BF16EC20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18" creationId="{5332065F-D1D3-4F01-A5D1-D146BF7EEBE7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19" creationId="{DDB9E062-6E24-4B29-8165-DD406D09275C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20" creationId="{90DAB69B-3FEC-4094-8541-548932255659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21" creationId="{B59B518E-E50F-48A0-9E16-6861E11AFBC4}"/>
          </ac:spMkLst>
        </pc:spChg>
        <pc:spChg chg="add mod">
          <ac:chgData name="Elvan Gokalp" userId="28a8900d-e39b-4e18-b154-30b96b0baa7d" providerId="ADAL" clId="{11F57751-8C45-455E-85C0-EC1E57FC73AC}" dt="2023-01-26T09:51:20.807" v="1144" actId="14100"/>
          <ac:spMkLst>
            <pc:docMk/>
            <pc:sldMk cId="2264696901" sldId="407"/>
            <ac:spMk id="122" creationId="{1A8B85D9-F55B-4F93-8AA8-79B618209112}"/>
          </ac:spMkLst>
        </pc:spChg>
        <pc:spChg chg="add mod">
          <ac:chgData name="Elvan Gokalp" userId="28a8900d-e39b-4e18-b154-30b96b0baa7d" providerId="ADAL" clId="{11F57751-8C45-455E-85C0-EC1E57FC73AC}" dt="2023-01-26T09:53:01.528" v="1172" actId="20577"/>
          <ac:spMkLst>
            <pc:docMk/>
            <pc:sldMk cId="2264696901" sldId="407"/>
            <ac:spMk id="125" creationId="{51D3873D-9E68-468E-98D5-CD57FC01289A}"/>
          </ac:spMkLst>
        </pc:spChg>
        <pc:spChg chg="add mod">
          <ac:chgData name="Elvan Gokalp" userId="28a8900d-e39b-4e18-b154-30b96b0baa7d" providerId="ADAL" clId="{11F57751-8C45-455E-85C0-EC1E57FC73AC}" dt="2023-01-26T09:55:34.671" v="1195" actId="20577"/>
          <ac:spMkLst>
            <pc:docMk/>
            <pc:sldMk cId="2264696901" sldId="407"/>
            <ac:spMk id="128" creationId="{3987F14C-18E8-487B-A9C2-9D37AEAD701E}"/>
          </ac:spMkLst>
        </pc:spChg>
        <pc:cxnChg chg="add mod">
          <ac:chgData name="Elvan Gokalp" userId="28a8900d-e39b-4e18-b154-30b96b0baa7d" providerId="ADAL" clId="{11F57751-8C45-455E-85C0-EC1E57FC73AC}" dt="2023-01-26T10:01:53.885" v="1227" actId="1076"/>
          <ac:cxnSpMkLst>
            <pc:docMk/>
            <pc:sldMk cId="2264696901" sldId="407"/>
            <ac:cxnSpMk id="4" creationId="{2038FFBA-A382-408C-86E0-50862A7B0AA5}"/>
          </ac:cxnSpMkLst>
        </pc:cxnChg>
        <pc:cxnChg chg="add mod">
          <ac:chgData name="Elvan Gokalp" userId="28a8900d-e39b-4e18-b154-30b96b0baa7d" providerId="ADAL" clId="{11F57751-8C45-455E-85C0-EC1E57FC73AC}" dt="2023-01-26T09:57:09.677" v="1215" actId="1582"/>
          <ac:cxnSpMkLst>
            <pc:docMk/>
            <pc:sldMk cId="2264696901" sldId="407"/>
            <ac:cxnSpMk id="6" creationId="{D9CB25E6-D301-449A-878C-120FCBEE231C}"/>
          </ac:cxnSpMkLst>
        </pc:cxnChg>
        <pc:cxnChg chg="add mod">
          <ac:chgData name="Elvan Gokalp" userId="28a8900d-e39b-4e18-b154-30b96b0baa7d" providerId="ADAL" clId="{11F57751-8C45-455E-85C0-EC1E57FC73AC}" dt="2023-01-26T09:56:59.125" v="1212" actId="1582"/>
          <ac:cxnSpMkLst>
            <pc:docMk/>
            <pc:sldMk cId="2264696901" sldId="407"/>
            <ac:cxnSpMk id="9" creationId="{137660F8-5390-4C13-91D5-74DD0307E963}"/>
          </ac:cxnSpMkLst>
        </pc:cxnChg>
        <pc:cxnChg chg="add mod">
          <ac:chgData name="Elvan Gokalp" userId="28a8900d-e39b-4e18-b154-30b96b0baa7d" providerId="ADAL" clId="{11F57751-8C45-455E-85C0-EC1E57FC73AC}" dt="2023-01-26T09:46:10.806" v="694" actId="1582"/>
          <ac:cxnSpMkLst>
            <pc:docMk/>
            <pc:sldMk cId="2264696901" sldId="407"/>
            <ac:cxnSpMk id="10" creationId="{28607A7C-BBE1-4CF9-A0DA-E6B93DAD07F2}"/>
          </ac:cxnSpMkLst>
        </pc:cxnChg>
        <pc:cxnChg chg="add mod">
          <ac:chgData name="Elvan Gokalp" userId="28a8900d-e39b-4e18-b154-30b96b0baa7d" providerId="ADAL" clId="{11F57751-8C45-455E-85C0-EC1E57FC73AC}" dt="2023-01-26T10:01:55.645" v="1228" actId="14100"/>
          <ac:cxnSpMkLst>
            <pc:docMk/>
            <pc:sldMk cId="2264696901" sldId="407"/>
            <ac:cxnSpMk id="11" creationId="{F4C74B97-481A-4891-8D96-7A7CE8984D72}"/>
          </ac:cxnSpMkLst>
        </pc:cxnChg>
        <pc:cxnChg chg="add mod">
          <ac:chgData name="Elvan Gokalp" userId="28a8900d-e39b-4e18-b154-30b96b0baa7d" providerId="ADAL" clId="{11F57751-8C45-455E-85C0-EC1E57FC73AC}" dt="2023-01-26T09:45:26.279" v="680" actId="1582"/>
          <ac:cxnSpMkLst>
            <pc:docMk/>
            <pc:sldMk cId="2264696901" sldId="407"/>
            <ac:cxnSpMk id="18" creationId="{8F25306D-1D7D-4E94-B085-59A62AF427FD}"/>
          </ac:cxnSpMkLst>
        </pc:cxnChg>
        <pc:cxnChg chg="add mod">
          <ac:chgData name="Elvan Gokalp" userId="28a8900d-e39b-4e18-b154-30b96b0baa7d" providerId="ADAL" clId="{11F57751-8C45-455E-85C0-EC1E57FC73AC}" dt="2023-01-26T10:01:53.885" v="1227" actId="1076"/>
          <ac:cxnSpMkLst>
            <pc:docMk/>
            <pc:sldMk cId="2264696901" sldId="407"/>
            <ac:cxnSpMk id="21" creationId="{0F52E448-9DB0-42FC-BD34-B870549C50C2}"/>
          </ac:cxnSpMkLst>
        </pc:cxnChg>
        <pc:cxnChg chg="add mod">
          <ac:chgData name="Elvan Gokalp" userId="28a8900d-e39b-4e18-b154-30b96b0baa7d" providerId="ADAL" clId="{11F57751-8C45-455E-85C0-EC1E57FC73AC}" dt="2023-01-26T10:01:53.885" v="1227" actId="1076"/>
          <ac:cxnSpMkLst>
            <pc:docMk/>
            <pc:sldMk cId="2264696901" sldId="407"/>
            <ac:cxnSpMk id="24" creationId="{9EB868D2-34BD-4852-AECB-21801A4A5FB8}"/>
          </ac:cxnSpMkLst>
        </pc:cxnChg>
        <pc:cxnChg chg="add mod">
          <ac:chgData name="Elvan Gokalp" userId="28a8900d-e39b-4e18-b154-30b96b0baa7d" providerId="ADAL" clId="{11F57751-8C45-455E-85C0-EC1E57FC73AC}" dt="2023-01-26T09:45:35.254" v="684" actId="14100"/>
          <ac:cxnSpMkLst>
            <pc:docMk/>
            <pc:sldMk cId="2264696901" sldId="407"/>
            <ac:cxnSpMk id="36" creationId="{4FA9CEDC-16B0-437B-937F-2C9B12E83C99}"/>
          </ac:cxnSpMkLst>
        </pc:cxnChg>
        <pc:cxnChg chg="add mod">
          <ac:chgData name="Elvan Gokalp" userId="28a8900d-e39b-4e18-b154-30b96b0baa7d" providerId="ADAL" clId="{11F57751-8C45-455E-85C0-EC1E57FC73AC}" dt="2023-01-26T09:45:45.757" v="689" actId="14100"/>
          <ac:cxnSpMkLst>
            <pc:docMk/>
            <pc:sldMk cId="2264696901" sldId="407"/>
            <ac:cxnSpMk id="39" creationId="{23D296F8-2425-426F-AB3D-B46F42579CFE}"/>
          </ac:cxnSpMkLst>
        </pc:cxnChg>
        <pc:cxnChg chg="add mod">
          <ac:chgData name="Elvan Gokalp" userId="28a8900d-e39b-4e18-b154-30b96b0baa7d" providerId="ADAL" clId="{11F57751-8C45-455E-85C0-EC1E57FC73AC}" dt="2023-01-26T09:45:56.085" v="692" actId="14100"/>
          <ac:cxnSpMkLst>
            <pc:docMk/>
            <pc:sldMk cId="2264696901" sldId="407"/>
            <ac:cxnSpMk id="43" creationId="{BE5C9841-1F7C-4E79-AC06-E913EC3F0B43}"/>
          </ac:cxnSpMkLst>
        </pc:cxnChg>
        <pc:cxnChg chg="add mod">
          <ac:chgData name="Elvan Gokalp" userId="28a8900d-e39b-4e18-b154-30b96b0baa7d" providerId="ADAL" clId="{11F57751-8C45-455E-85C0-EC1E57FC73AC}" dt="2023-01-26T09:46:28.262" v="698" actId="14100"/>
          <ac:cxnSpMkLst>
            <pc:docMk/>
            <pc:sldMk cId="2264696901" sldId="407"/>
            <ac:cxnSpMk id="46" creationId="{AFBB3CA3-ACD3-49D0-963C-0808A126F83E}"/>
          </ac:cxnSpMkLst>
        </pc:cxnChg>
        <pc:cxnChg chg="add mod">
          <ac:chgData name="Elvan Gokalp" userId="28a8900d-e39b-4e18-b154-30b96b0baa7d" providerId="ADAL" clId="{11F57751-8C45-455E-85C0-EC1E57FC73AC}" dt="2023-01-26T09:46:39.390" v="702" actId="1076"/>
          <ac:cxnSpMkLst>
            <pc:docMk/>
            <pc:sldMk cId="2264696901" sldId="407"/>
            <ac:cxnSpMk id="49" creationId="{30B75829-7C87-4D0F-B5EC-AA5D1D776F97}"/>
          </ac:cxnSpMkLst>
        </pc:cxnChg>
        <pc:cxnChg chg="add mod">
          <ac:chgData name="Elvan Gokalp" userId="28a8900d-e39b-4e18-b154-30b96b0baa7d" providerId="ADAL" clId="{11F57751-8C45-455E-85C0-EC1E57FC73AC}" dt="2023-01-26T09:56:22.212" v="1207" actId="14100"/>
          <ac:cxnSpMkLst>
            <pc:docMk/>
            <pc:sldMk cId="2264696901" sldId="407"/>
            <ac:cxnSpMk id="53" creationId="{645D5858-889E-4437-AEBD-0A778603220E}"/>
          </ac:cxnSpMkLst>
        </pc:cxnChg>
        <pc:cxnChg chg="add mod">
          <ac:chgData name="Elvan Gokalp" userId="28a8900d-e39b-4e18-b154-30b96b0baa7d" providerId="ADAL" clId="{11F57751-8C45-455E-85C0-EC1E57FC73AC}" dt="2023-01-26T09:46:52.398" v="708" actId="14100"/>
          <ac:cxnSpMkLst>
            <pc:docMk/>
            <pc:sldMk cId="2264696901" sldId="407"/>
            <ac:cxnSpMk id="55" creationId="{8D68D0CB-47F6-4159-9E32-4CE120C894D9}"/>
          </ac:cxnSpMkLst>
        </pc:cxnChg>
        <pc:cxnChg chg="add mod">
          <ac:chgData name="Elvan Gokalp" userId="28a8900d-e39b-4e18-b154-30b96b0baa7d" providerId="ADAL" clId="{11F57751-8C45-455E-85C0-EC1E57FC73AC}" dt="2023-01-26T09:48:47.942" v="1012" actId="14100"/>
          <ac:cxnSpMkLst>
            <pc:docMk/>
            <pc:sldMk cId="2264696901" sldId="407"/>
            <ac:cxnSpMk id="71" creationId="{2BD22DD7-FA2A-46CE-867B-E2B62D507829}"/>
          </ac:cxnSpMkLst>
        </pc:cxnChg>
        <pc:cxnChg chg="add mod">
          <ac:chgData name="Elvan Gokalp" userId="28a8900d-e39b-4e18-b154-30b96b0baa7d" providerId="ADAL" clId="{11F57751-8C45-455E-85C0-EC1E57FC73AC}" dt="2023-01-26T09:48:54.526" v="1015" actId="14100"/>
          <ac:cxnSpMkLst>
            <pc:docMk/>
            <pc:sldMk cId="2264696901" sldId="407"/>
            <ac:cxnSpMk id="74" creationId="{F8AF97AB-3B75-477A-A0E2-F884519B1BF0}"/>
          </ac:cxnSpMkLst>
        </pc:cxnChg>
        <pc:cxnChg chg="add mod">
          <ac:chgData name="Elvan Gokalp" userId="28a8900d-e39b-4e18-b154-30b96b0baa7d" providerId="ADAL" clId="{11F57751-8C45-455E-85C0-EC1E57FC73AC}" dt="2023-01-26T09:56:11.286" v="1204" actId="14100"/>
          <ac:cxnSpMkLst>
            <pc:docMk/>
            <pc:sldMk cId="2264696901" sldId="407"/>
            <ac:cxnSpMk id="77" creationId="{E90987F4-214F-4633-9414-6F287AB2186B}"/>
          </ac:cxnSpMkLst>
        </pc:cxnChg>
        <pc:cxnChg chg="add mod">
          <ac:chgData name="Elvan Gokalp" userId="28a8900d-e39b-4e18-b154-30b96b0baa7d" providerId="ADAL" clId="{11F57751-8C45-455E-85C0-EC1E57FC73AC}" dt="2023-01-26T09:49:04.678" v="1021" actId="14100"/>
          <ac:cxnSpMkLst>
            <pc:docMk/>
            <pc:sldMk cId="2264696901" sldId="407"/>
            <ac:cxnSpMk id="80" creationId="{4EBEE454-4488-41C0-AFDA-D443408D1CAB}"/>
          </ac:cxnSpMkLst>
        </pc:cxnChg>
        <pc:cxnChg chg="add mod">
          <ac:chgData name="Elvan Gokalp" userId="28a8900d-e39b-4e18-b154-30b96b0baa7d" providerId="ADAL" clId="{11F57751-8C45-455E-85C0-EC1E57FC73AC}" dt="2023-01-26T09:54:53.245" v="1188" actId="14100"/>
          <ac:cxnSpMkLst>
            <pc:docMk/>
            <pc:sldMk cId="2264696901" sldId="407"/>
            <ac:cxnSpMk id="83" creationId="{C82A28F7-DE69-4492-9DF2-0318508A07A2}"/>
          </ac:cxnSpMkLst>
        </pc:cxnChg>
        <pc:cxnChg chg="add mod">
          <ac:chgData name="Elvan Gokalp" userId="28a8900d-e39b-4e18-b154-30b96b0baa7d" providerId="ADAL" clId="{11F57751-8C45-455E-85C0-EC1E57FC73AC}" dt="2023-01-26T09:56:26.238" v="1208" actId="14100"/>
          <ac:cxnSpMkLst>
            <pc:docMk/>
            <pc:sldMk cId="2264696901" sldId="407"/>
            <ac:cxnSpMk id="87" creationId="{4162BDC5-B221-4160-9F8D-CBBE0FE7341E}"/>
          </ac:cxnSpMkLst>
        </pc:cxnChg>
        <pc:cxnChg chg="add mod">
          <ac:chgData name="Elvan Gokalp" userId="28a8900d-e39b-4e18-b154-30b96b0baa7d" providerId="ADAL" clId="{11F57751-8C45-455E-85C0-EC1E57FC73AC}" dt="2023-01-26T09:49:27.670" v="1032" actId="14100"/>
          <ac:cxnSpMkLst>
            <pc:docMk/>
            <pc:sldMk cId="2264696901" sldId="407"/>
            <ac:cxnSpMk id="90" creationId="{E80617C4-BC64-4CDC-A097-AEA1150FE358}"/>
          </ac:cxnSpMkLst>
        </pc:cxnChg>
        <pc:cxnChg chg="add mod">
          <ac:chgData name="Elvan Gokalp" userId="28a8900d-e39b-4e18-b154-30b96b0baa7d" providerId="ADAL" clId="{11F57751-8C45-455E-85C0-EC1E57FC73AC}" dt="2023-01-26T09:49:38.814" v="1036" actId="14100"/>
          <ac:cxnSpMkLst>
            <pc:docMk/>
            <pc:sldMk cId="2264696901" sldId="407"/>
            <ac:cxnSpMk id="93" creationId="{249F8476-D0AE-421A-9CDE-E0C52363A84F}"/>
          </ac:cxnSpMkLst>
        </pc:cxnChg>
        <pc:cxnChg chg="add mod">
          <ac:chgData name="Elvan Gokalp" userId="28a8900d-e39b-4e18-b154-30b96b0baa7d" providerId="ADAL" clId="{11F57751-8C45-455E-85C0-EC1E57FC73AC}" dt="2023-01-26T09:56:18.645" v="1206" actId="14100"/>
          <ac:cxnSpMkLst>
            <pc:docMk/>
            <pc:sldMk cId="2264696901" sldId="407"/>
            <ac:cxnSpMk id="96" creationId="{2048BCBA-DDF7-4C90-98AB-6B170585BD03}"/>
          </ac:cxnSpMkLst>
        </pc:cxnChg>
        <pc:cxnChg chg="add mod">
          <ac:chgData name="Elvan Gokalp" userId="28a8900d-e39b-4e18-b154-30b96b0baa7d" providerId="ADAL" clId="{11F57751-8C45-455E-85C0-EC1E57FC73AC}" dt="2023-01-26T09:49:52.582" v="1043" actId="14100"/>
          <ac:cxnSpMkLst>
            <pc:docMk/>
            <pc:sldMk cId="2264696901" sldId="407"/>
            <ac:cxnSpMk id="99" creationId="{A59E1433-6D67-4417-9BBD-4F93C423E86E}"/>
          </ac:cxnSpMkLst>
        </pc:cxnChg>
        <pc:cxnChg chg="add mod">
          <ac:chgData name="Elvan Gokalp" userId="28a8900d-e39b-4e18-b154-30b96b0baa7d" providerId="ADAL" clId="{11F57751-8C45-455E-85C0-EC1E57FC73AC}" dt="2023-01-26T09:50:01.527" v="1046" actId="14100"/>
          <ac:cxnSpMkLst>
            <pc:docMk/>
            <pc:sldMk cId="2264696901" sldId="407"/>
            <ac:cxnSpMk id="102" creationId="{A053709A-0CEF-485E-B9C1-D88DB2B958F6}"/>
          </ac:cxnSpMkLst>
        </pc:cxnChg>
        <pc:cxnChg chg="add mod">
          <ac:chgData name="Elvan Gokalp" userId="28a8900d-e39b-4e18-b154-30b96b0baa7d" providerId="ADAL" clId="{11F57751-8C45-455E-85C0-EC1E57FC73AC}" dt="2023-01-26T09:54:32.014" v="1183" actId="14100"/>
          <ac:cxnSpMkLst>
            <pc:docMk/>
            <pc:sldMk cId="2264696901" sldId="407"/>
            <ac:cxnSpMk id="105" creationId="{5C05F172-AF12-4B7E-81AE-1ADEAAB91293}"/>
          </ac:cxnSpMkLst>
        </pc:cxnChg>
        <pc:cxnChg chg="add mod">
          <ac:chgData name="Elvan Gokalp" userId="28a8900d-e39b-4e18-b154-30b96b0baa7d" providerId="ADAL" clId="{11F57751-8C45-455E-85C0-EC1E57FC73AC}" dt="2023-01-26T09:54:45.238" v="1186" actId="1076"/>
          <ac:cxnSpMkLst>
            <pc:docMk/>
            <pc:sldMk cId="2264696901" sldId="407"/>
            <ac:cxnSpMk id="124" creationId="{E300D40D-D8BB-4C44-80BE-57F423005BFF}"/>
          </ac:cxnSpMkLst>
        </pc:cxnChg>
        <pc:cxnChg chg="add mod">
          <ac:chgData name="Elvan Gokalp" userId="28a8900d-e39b-4e18-b154-30b96b0baa7d" providerId="ADAL" clId="{11F57751-8C45-455E-85C0-EC1E57FC73AC}" dt="2023-01-26T09:53:12.626" v="1176" actId="1037"/>
          <ac:cxnSpMkLst>
            <pc:docMk/>
            <pc:sldMk cId="2264696901" sldId="407"/>
            <ac:cxnSpMk id="127" creationId="{155B759B-32F2-4C1D-A274-E17361E1F3E3}"/>
          </ac:cxnSpMkLst>
        </pc:cxnChg>
        <pc:cxnChg chg="add mod">
          <ac:chgData name="Elvan Gokalp" userId="28a8900d-e39b-4e18-b154-30b96b0baa7d" providerId="ADAL" clId="{11F57751-8C45-455E-85C0-EC1E57FC73AC}" dt="2023-01-26T09:55:43.776" v="1197" actId="1076"/>
          <ac:cxnSpMkLst>
            <pc:docMk/>
            <pc:sldMk cId="2264696901" sldId="407"/>
            <ac:cxnSpMk id="131" creationId="{AEFA9AB1-BD25-437F-81CF-7160A59B630A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D0DFB-E5A8-4205-A438-EC464BDF30A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97581-7BCF-4CE4-9861-1809E3F9B225}">
      <dgm:prSet custT="1"/>
      <dgm:spPr/>
      <dgm:t>
        <a:bodyPr/>
        <a:lstStyle/>
        <a:p>
          <a:r>
            <a:rPr lang="en-US" sz="2400" dirty="0"/>
            <a:t>Cannot solve it with classical methods (the size)</a:t>
          </a:r>
        </a:p>
        <a:p>
          <a:endParaRPr lang="en-US" sz="2400" dirty="0"/>
        </a:p>
      </dgm:t>
    </dgm:pt>
    <dgm:pt modelId="{B97481C0-DFEB-48E9-9236-A449A413C52B}" type="parTrans" cxnId="{617A39C1-DA3C-44A3-B2EE-F102FBD1984D}">
      <dgm:prSet/>
      <dgm:spPr/>
      <dgm:t>
        <a:bodyPr/>
        <a:lstStyle/>
        <a:p>
          <a:endParaRPr lang="en-US" sz="1600"/>
        </a:p>
      </dgm:t>
    </dgm:pt>
    <dgm:pt modelId="{A8D92D29-6903-4061-BE9C-E030858F2919}" type="sibTrans" cxnId="{617A39C1-DA3C-44A3-B2EE-F102FBD1984D}">
      <dgm:prSet/>
      <dgm:spPr/>
      <dgm:t>
        <a:bodyPr/>
        <a:lstStyle/>
        <a:p>
          <a:endParaRPr lang="en-US" sz="1600"/>
        </a:p>
      </dgm:t>
    </dgm:pt>
    <dgm:pt modelId="{3A09D549-AAB5-4E60-BAAF-6CCE048C2CB0}">
      <dgm:prSet custT="1"/>
      <dgm:spPr/>
      <dgm:t>
        <a:bodyPr/>
        <a:lstStyle/>
        <a:p>
          <a:endParaRPr lang="en-US" sz="2400" dirty="0"/>
        </a:p>
      </dgm:t>
    </dgm:pt>
    <dgm:pt modelId="{DE669DEE-0BC6-49A5-8B36-EB1CC07D9F82}" type="parTrans" cxnId="{5778C547-D253-41D4-892E-9A7126FA929A}">
      <dgm:prSet/>
      <dgm:spPr/>
      <dgm:t>
        <a:bodyPr/>
        <a:lstStyle/>
        <a:p>
          <a:endParaRPr lang="en-US" sz="1600"/>
        </a:p>
      </dgm:t>
    </dgm:pt>
    <dgm:pt modelId="{EF8AC26D-AC5D-438F-9768-11E27BD1235E}" type="sibTrans" cxnId="{5778C547-D253-41D4-892E-9A7126FA929A}">
      <dgm:prSet/>
      <dgm:spPr/>
      <dgm:t>
        <a:bodyPr/>
        <a:lstStyle/>
        <a:p>
          <a:endParaRPr lang="en-US" sz="1600"/>
        </a:p>
      </dgm:t>
    </dgm:pt>
    <dgm:pt modelId="{9337C148-B92B-43A6-8E9A-1A0E69136907}">
      <dgm:prSet custT="1"/>
      <dgm:spPr/>
      <dgm:t>
        <a:bodyPr/>
        <a:lstStyle/>
        <a:p>
          <a:endParaRPr lang="en-US" sz="2400" dirty="0"/>
        </a:p>
      </dgm:t>
    </dgm:pt>
    <dgm:pt modelId="{0B068F9E-5890-4C37-AA91-77D218786819}" type="parTrans" cxnId="{DC212BB9-E63C-429C-B6EA-52C308DB4BD5}">
      <dgm:prSet/>
      <dgm:spPr/>
      <dgm:t>
        <a:bodyPr/>
        <a:lstStyle/>
        <a:p>
          <a:endParaRPr lang="en-US" sz="1600"/>
        </a:p>
      </dgm:t>
    </dgm:pt>
    <dgm:pt modelId="{252AEAB6-B0C6-46DE-BAE2-697F3122680E}" type="sibTrans" cxnId="{DC212BB9-E63C-429C-B6EA-52C308DB4BD5}">
      <dgm:prSet/>
      <dgm:spPr/>
      <dgm:t>
        <a:bodyPr/>
        <a:lstStyle/>
        <a:p>
          <a:endParaRPr lang="en-US" sz="1600"/>
        </a:p>
      </dgm:t>
    </dgm:pt>
    <dgm:pt modelId="{7E5FD4A3-12F9-4BE2-9648-5931A6916EE1}" type="pres">
      <dgm:prSet presAssocID="{58DD0DFB-E5A8-4205-A438-EC464BDF30A8}" presName="vert0" presStyleCnt="0">
        <dgm:presLayoutVars>
          <dgm:dir/>
          <dgm:animOne val="branch"/>
          <dgm:animLvl val="lvl"/>
        </dgm:presLayoutVars>
      </dgm:prSet>
      <dgm:spPr/>
    </dgm:pt>
    <dgm:pt modelId="{D0BF30A2-F5BA-4EE4-BDCF-590249185D7C}" type="pres">
      <dgm:prSet presAssocID="{C6597581-7BCF-4CE4-9861-1809E3F9B225}" presName="thickLine" presStyleLbl="alignNode1" presStyleIdx="0" presStyleCnt="3"/>
      <dgm:spPr/>
    </dgm:pt>
    <dgm:pt modelId="{8D3FFBB8-0C4E-417B-A85C-49E6C1C8B72E}" type="pres">
      <dgm:prSet presAssocID="{C6597581-7BCF-4CE4-9861-1809E3F9B225}" presName="horz1" presStyleCnt="0"/>
      <dgm:spPr/>
    </dgm:pt>
    <dgm:pt modelId="{A030D3EE-02D9-4204-B65C-73DFC05AA694}" type="pres">
      <dgm:prSet presAssocID="{C6597581-7BCF-4CE4-9861-1809E3F9B225}" presName="tx1" presStyleLbl="revTx" presStyleIdx="0" presStyleCnt="3"/>
      <dgm:spPr/>
    </dgm:pt>
    <dgm:pt modelId="{17C777C9-45E0-4E8E-9E1C-AEC07DBD68AA}" type="pres">
      <dgm:prSet presAssocID="{C6597581-7BCF-4CE4-9861-1809E3F9B225}" presName="vert1" presStyleCnt="0"/>
      <dgm:spPr/>
    </dgm:pt>
    <dgm:pt modelId="{F7425961-AF77-41E7-B23C-5B50B7C9B2D8}" type="pres">
      <dgm:prSet presAssocID="{3A09D549-AAB5-4E60-BAAF-6CCE048C2CB0}" presName="thickLine" presStyleLbl="alignNode1" presStyleIdx="1" presStyleCnt="3"/>
      <dgm:spPr/>
    </dgm:pt>
    <dgm:pt modelId="{DEF55CAB-F99A-440C-A054-9CC105FE23A6}" type="pres">
      <dgm:prSet presAssocID="{3A09D549-AAB5-4E60-BAAF-6CCE048C2CB0}" presName="horz1" presStyleCnt="0"/>
      <dgm:spPr/>
    </dgm:pt>
    <dgm:pt modelId="{A8F34BB7-4106-46FE-A492-592009EE4293}" type="pres">
      <dgm:prSet presAssocID="{3A09D549-AAB5-4E60-BAAF-6CCE048C2CB0}" presName="tx1" presStyleLbl="revTx" presStyleIdx="1" presStyleCnt="3" custLinFactNeighborX="-1009" custLinFactNeighborY="-5914"/>
      <dgm:spPr/>
    </dgm:pt>
    <dgm:pt modelId="{A7E8C926-7A3F-4C39-9139-EC74051DE8EE}" type="pres">
      <dgm:prSet presAssocID="{3A09D549-AAB5-4E60-BAAF-6CCE048C2CB0}" presName="vert1" presStyleCnt="0"/>
      <dgm:spPr/>
    </dgm:pt>
    <dgm:pt modelId="{C3C8722E-20C9-46BD-9396-033C24CF179C}" type="pres">
      <dgm:prSet presAssocID="{9337C148-B92B-43A6-8E9A-1A0E69136907}" presName="thickLine" presStyleLbl="alignNode1" presStyleIdx="2" presStyleCnt="3"/>
      <dgm:spPr/>
    </dgm:pt>
    <dgm:pt modelId="{3EFC2AF1-454D-4912-A21A-018C6139A380}" type="pres">
      <dgm:prSet presAssocID="{9337C148-B92B-43A6-8E9A-1A0E69136907}" presName="horz1" presStyleCnt="0"/>
      <dgm:spPr/>
    </dgm:pt>
    <dgm:pt modelId="{96BD506E-2FED-4515-B1DA-89AD7B857A98}" type="pres">
      <dgm:prSet presAssocID="{9337C148-B92B-43A6-8E9A-1A0E69136907}" presName="tx1" presStyleLbl="revTx" presStyleIdx="2" presStyleCnt="3"/>
      <dgm:spPr/>
    </dgm:pt>
    <dgm:pt modelId="{6BC5BC34-52A6-400D-BB48-F58C27217789}" type="pres">
      <dgm:prSet presAssocID="{9337C148-B92B-43A6-8E9A-1A0E69136907}" presName="vert1" presStyleCnt="0"/>
      <dgm:spPr/>
    </dgm:pt>
  </dgm:ptLst>
  <dgm:cxnLst>
    <dgm:cxn modelId="{41C9100B-37C2-4411-ACAA-840CB97EA090}" type="presOf" srcId="{9337C148-B92B-43A6-8E9A-1A0E69136907}" destId="{96BD506E-2FED-4515-B1DA-89AD7B857A98}" srcOrd="0" destOrd="0" presId="urn:microsoft.com/office/officeart/2008/layout/LinedList"/>
    <dgm:cxn modelId="{5778C547-D253-41D4-892E-9A7126FA929A}" srcId="{58DD0DFB-E5A8-4205-A438-EC464BDF30A8}" destId="{3A09D549-AAB5-4E60-BAAF-6CCE048C2CB0}" srcOrd="1" destOrd="0" parTransId="{DE669DEE-0BC6-49A5-8B36-EB1CC07D9F82}" sibTransId="{EF8AC26D-AC5D-438F-9768-11E27BD1235E}"/>
    <dgm:cxn modelId="{74263E88-F986-45EB-968D-8EFE2F062BE1}" type="presOf" srcId="{3A09D549-AAB5-4E60-BAAF-6CCE048C2CB0}" destId="{A8F34BB7-4106-46FE-A492-592009EE4293}" srcOrd="0" destOrd="0" presId="urn:microsoft.com/office/officeart/2008/layout/LinedList"/>
    <dgm:cxn modelId="{831963A3-630B-48AE-80F3-478CDBD81626}" type="presOf" srcId="{C6597581-7BCF-4CE4-9861-1809E3F9B225}" destId="{A030D3EE-02D9-4204-B65C-73DFC05AA694}" srcOrd="0" destOrd="0" presId="urn:microsoft.com/office/officeart/2008/layout/LinedList"/>
    <dgm:cxn modelId="{DC212BB9-E63C-429C-B6EA-52C308DB4BD5}" srcId="{58DD0DFB-E5A8-4205-A438-EC464BDF30A8}" destId="{9337C148-B92B-43A6-8E9A-1A0E69136907}" srcOrd="2" destOrd="0" parTransId="{0B068F9E-5890-4C37-AA91-77D218786819}" sibTransId="{252AEAB6-B0C6-46DE-BAE2-697F3122680E}"/>
    <dgm:cxn modelId="{617A39C1-DA3C-44A3-B2EE-F102FBD1984D}" srcId="{58DD0DFB-E5A8-4205-A438-EC464BDF30A8}" destId="{C6597581-7BCF-4CE4-9861-1809E3F9B225}" srcOrd="0" destOrd="0" parTransId="{B97481C0-DFEB-48E9-9236-A449A413C52B}" sibTransId="{A8D92D29-6903-4061-BE9C-E030858F2919}"/>
    <dgm:cxn modelId="{EE19E7EF-726F-453D-B725-DFE4E865229C}" type="presOf" srcId="{58DD0DFB-E5A8-4205-A438-EC464BDF30A8}" destId="{7E5FD4A3-12F9-4BE2-9648-5931A6916EE1}" srcOrd="0" destOrd="0" presId="urn:microsoft.com/office/officeart/2008/layout/LinedList"/>
    <dgm:cxn modelId="{AFC230E6-0DE3-44C9-A5C4-C191211D2187}" type="presParOf" srcId="{7E5FD4A3-12F9-4BE2-9648-5931A6916EE1}" destId="{D0BF30A2-F5BA-4EE4-BDCF-590249185D7C}" srcOrd="0" destOrd="0" presId="urn:microsoft.com/office/officeart/2008/layout/LinedList"/>
    <dgm:cxn modelId="{1C307534-7F5E-4D22-A8CD-AE48A714B4A3}" type="presParOf" srcId="{7E5FD4A3-12F9-4BE2-9648-5931A6916EE1}" destId="{8D3FFBB8-0C4E-417B-A85C-49E6C1C8B72E}" srcOrd="1" destOrd="0" presId="urn:microsoft.com/office/officeart/2008/layout/LinedList"/>
    <dgm:cxn modelId="{5008895C-B14F-4281-A2AA-D50C5983B891}" type="presParOf" srcId="{8D3FFBB8-0C4E-417B-A85C-49E6C1C8B72E}" destId="{A030D3EE-02D9-4204-B65C-73DFC05AA694}" srcOrd="0" destOrd="0" presId="urn:microsoft.com/office/officeart/2008/layout/LinedList"/>
    <dgm:cxn modelId="{44EB0236-2027-4221-AE0E-2741F3B85A5B}" type="presParOf" srcId="{8D3FFBB8-0C4E-417B-A85C-49E6C1C8B72E}" destId="{17C777C9-45E0-4E8E-9E1C-AEC07DBD68AA}" srcOrd="1" destOrd="0" presId="urn:microsoft.com/office/officeart/2008/layout/LinedList"/>
    <dgm:cxn modelId="{5F521EA5-1F9B-41A7-8B68-9FD42BEF95B5}" type="presParOf" srcId="{7E5FD4A3-12F9-4BE2-9648-5931A6916EE1}" destId="{F7425961-AF77-41E7-B23C-5B50B7C9B2D8}" srcOrd="2" destOrd="0" presId="urn:microsoft.com/office/officeart/2008/layout/LinedList"/>
    <dgm:cxn modelId="{2AA537FC-08DD-4338-BB51-67C189E01C8B}" type="presParOf" srcId="{7E5FD4A3-12F9-4BE2-9648-5931A6916EE1}" destId="{DEF55CAB-F99A-440C-A054-9CC105FE23A6}" srcOrd="3" destOrd="0" presId="urn:microsoft.com/office/officeart/2008/layout/LinedList"/>
    <dgm:cxn modelId="{033164CC-B2A9-4430-8DA9-2C4F25B43EF9}" type="presParOf" srcId="{DEF55CAB-F99A-440C-A054-9CC105FE23A6}" destId="{A8F34BB7-4106-46FE-A492-592009EE4293}" srcOrd="0" destOrd="0" presId="urn:microsoft.com/office/officeart/2008/layout/LinedList"/>
    <dgm:cxn modelId="{1706AAA5-E965-4149-AAD0-9BB8A38851E2}" type="presParOf" srcId="{DEF55CAB-F99A-440C-A054-9CC105FE23A6}" destId="{A7E8C926-7A3F-4C39-9139-EC74051DE8EE}" srcOrd="1" destOrd="0" presId="urn:microsoft.com/office/officeart/2008/layout/LinedList"/>
    <dgm:cxn modelId="{FB5BDB58-61E3-4941-A553-49667B6C68F9}" type="presParOf" srcId="{7E5FD4A3-12F9-4BE2-9648-5931A6916EE1}" destId="{C3C8722E-20C9-46BD-9396-033C24CF179C}" srcOrd="4" destOrd="0" presId="urn:microsoft.com/office/officeart/2008/layout/LinedList"/>
    <dgm:cxn modelId="{77DDAAD3-AC71-46A2-A2F4-003165011603}" type="presParOf" srcId="{7E5FD4A3-12F9-4BE2-9648-5931A6916EE1}" destId="{3EFC2AF1-454D-4912-A21A-018C6139A380}" srcOrd="5" destOrd="0" presId="urn:microsoft.com/office/officeart/2008/layout/LinedList"/>
    <dgm:cxn modelId="{31EC345D-D95F-4079-8B0A-0CB75CFD0525}" type="presParOf" srcId="{3EFC2AF1-454D-4912-A21A-018C6139A380}" destId="{96BD506E-2FED-4515-B1DA-89AD7B857A98}" srcOrd="0" destOrd="0" presId="urn:microsoft.com/office/officeart/2008/layout/LinedList"/>
    <dgm:cxn modelId="{E94221A6-6642-41C5-B29E-F76624CA871E}" type="presParOf" srcId="{3EFC2AF1-454D-4912-A21A-018C6139A380}" destId="{6BC5BC34-52A6-400D-BB48-F58C272177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C519BE-9634-4648-9950-FC9C624AEA7D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211536F-59FA-4238-9050-7FE7A6191F82}">
      <dgm:prSet phldrT="[Text]" custT="1"/>
      <dgm:spPr/>
      <dgm:t>
        <a:bodyPr/>
        <a:lstStyle/>
        <a:p>
          <a:r>
            <a:rPr lang="en-US" sz="2400" dirty="0"/>
            <a:t>Code </a:t>
          </a:r>
          <a:r>
            <a:rPr lang="en-US" sz="2400" dirty="0">
              <a:solidFill>
                <a:srgbClr val="7030A0"/>
              </a:solidFill>
            </a:rPr>
            <a:t>RL</a:t>
          </a:r>
          <a:r>
            <a:rPr lang="en-US" sz="2400" dirty="0"/>
            <a:t> algorithm</a:t>
          </a:r>
          <a:endParaRPr lang="en-GB" sz="2400" dirty="0"/>
        </a:p>
      </dgm:t>
    </dgm:pt>
    <dgm:pt modelId="{E29DB1A3-0FCF-42B4-A5AC-B9AF3D20AC36}" type="parTrans" cxnId="{ACFD26C9-E13E-482E-B23F-D7439D4B7E43}">
      <dgm:prSet/>
      <dgm:spPr/>
      <dgm:t>
        <a:bodyPr/>
        <a:lstStyle/>
        <a:p>
          <a:endParaRPr lang="en-GB"/>
        </a:p>
      </dgm:t>
    </dgm:pt>
    <dgm:pt modelId="{5DBFF08A-009D-40CF-94C4-E14591E1DFE5}" type="sibTrans" cxnId="{ACFD26C9-E13E-482E-B23F-D7439D4B7E43}">
      <dgm:prSet/>
      <dgm:spPr/>
      <dgm:t>
        <a:bodyPr/>
        <a:lstStyle/>
        <a:p>
          <a:endParaRPr lang="en-GB"/>
        </a:p>
      </dgm:t>
    </dgm:pt>
    <dgm:pt modelId="{AA9A0DA4-6CEA-48FB-BF07-06C119C9895A}">
      <dgm:prSet phldrT="[Text]" custT="1"/>
      <dgm:spPr/>
      <dgm:t>
        <a:bodyPr/>
        <a:lstStyle/>
        <a:p>
          <a:r>
            <a:rPr lang="en-US" sz="2400" dirty="0"/>
            <a:t>Get real data</a:t>
          </a:r>
          <a:endParaRPr lang="en-GB" sz="2400" dirty="0"/>
        </a:p>
      </dgm:t>
    </dgm:pt>
    <dgm:pt modelId="{1E8DCBB3-307C-4453-A5BF-B70CFD339799}" type="parTrans" cxnId="{86182D82-D6D7-4C93-B37D-4542141DB9EC}">
      <dgm:prSet/>
      <dgm:spPr/>
      <dgm:t>
        <a:bodyPr/>
        <a:lstStyle/>
        <a:p>
          <a:endParaRPr lang="en-GB"/>
        </a:p>
      </dgm:t>
    </dgm:pt>
    <dgm:pt modelId="{FB6C5B54-372D-43B8-9E0D-A252AB0A90F4}" type="sibTrans" cxnId="{86182D82-D6D7-4C93-B37D-4542141DB9EC}">
      <dgm:prSet/>
      <dgm:spPr/>
      <dgm:t>
        <a:bodyPr/>
        <a:lstStyle/>
        <a:p>
          <a:endParaRPr lang="en-GB"/>
        </a:p>
      </dgm:t>
    </dgm:pt>
    <dgm:pt modelId="{0BDB24A6-CE1D-462B-A1CC-0482041F09DA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400" b="1" i="0" dirty="0"/>
            <a:t>Algorithm tells us which surgery to operate at which room whenever a room is emptied</a:t>
          </a:r>
        </a:p>
      </dgm:t>
    </dgm:pt>
    <dgm:pt modelId="{3075E3DC-744F-49DA-9286-0CB53993AB8F}" type="parTrans" cxnId="{08879886-2549-45BD-8D3D-F724B2C9CD9F}">
      <dgm:prSet/>
      <dgm:spPr/>
      <dgm:t>
        <a:bodyPr/>
        <a:lstStyle/>
        <a:p>
          <a:endParaRPr lang="en-GB"/>
        </a:p>
      </dgm:t>
    </dgm:pt>
    <dgm:pt modelId="{836BDA04-A499-4B08-A65E-1672043DEBD8}" type="sibTrans" cxnId="{08879886-2549-45BD-8D3D-F724B2C9CD9F}">
      <dgm:prSet/>
      <dgm:spPr/>
      <dgm:t>
        <a:bodyPr/>
        <a:lstStyle/>
        <a:p>
          <a:endParaRPr lang="en-GB"/>
        </a:p>
      </dgm:t>
    </dgm:pt>
    <dgm:pt modelId="{CF546DD2-CBEF-4126-8E94-C140188C3DFE}" type="pres">
      <dgm:prSet presAssocID="{35C519BE-9634-4648-9950-FC9C624AEA7D}" presName="Name0" presStyleCnt="0">
        <dgm:presLayoutVars>
          <dgm:chMax val="7"/>
          <dgm:chPref val="5"/>
        </dgm:presLayoutVars>
      </dgm:prSet>
      <dgm:spPr/>
    </dgm:pt>
    <dgm:pt modelId="{8C032EF5-83DC-4F96-8ADB-F30EA0DCEC03}" type="pres">
      <dgm:prSet presAssocID="{35C519BE-9634-4648-9950-FC9C624AEA7D}" presName="arrowNode" presStyleLbl="node1" presStyleIdx="0" presStyleCnt="1" custLinFactNeighborX="388" custLinFactNeighborY="-4567"/>
      <dgm:spPr>
        <a:solidFill>
          <a:srgbClr val="FFC000"/>
        </a:solidFill>
      </dgm:spPr>
    </dgm:pt>
    <dgm:pt modelId="{E69FC437-B4E2-4D23-8C81-E0062965419A}" type="pres">
      <dgm:prSet presAssocID="{7211536F-59FA-4238-9050-7FE7A6191F82}" presName="txNode1" presStyleLbl="revTx" presStyleIdx="0" presStyleCnt="3" custScaleX="131424" custScaleY="94784" custLinFactNeighborX="4181" custLinFactNeighborY="27267">
        <dgm:presLayoutVars>
          <dgm:bulletEnabled val="1"/>
        </dgm:presLayoutVars>
      </dgm:prSet>
      <dgm:spPr/>
    </dgm:pt>
    <dgm:pt modelId="{E7E4CA55-1122-4A10-BC6F-D0030D98F29D}" type="pres">
      <dgm:prSet presAssocID="{AA9A0DA4-6CEA-48FB-BF07-06C119C9895A}" presName="txNode2" presStyleLbl="revTx" presStyleIdx="1" presStyleCnt="3">
        <dgm:presLayoutVars>
          <dgm:bulletEnabled val="1"/>
        </dgm:presLayoutVars>
      </dgm:prSet>
      <dgm:spPr/>
    </dgm:pt>
    <dgm:pt modelId="{28973957-4BB4-46C8-9DCF-19EDC682C2A5}" type="pres">
      <dgm:prSet presAssocID="{FB6C5B54-372D-43B8-9E0D-A252AB0A90F4}" presName="dotNode2" presStyleCnt="0"/>
      <dgm:spPr/>
    </dgm:pt>
    <dgm:pt modelId="{90E8A67F-AB48-4794-8F9A-7998C45BAB95}" type="pres">
      <dgm:prSet presAssocID="{FB6C5B54-372D-43B8-9E0D-A252AB0A90F4}" presName="dotRepeatNode" presStyleLbl="fgShp" presStyleIdx="0" presStyleCnt="1"/>
      <dgm:spPr/>
    </dgm:pt>
    <dgm:pt modelId="{F15D69FC-DD21-4A3E-A783-F72418C4A1F1}" type="pres">
      <dgm:prSet presAssocID="{0BDB24A6-CE1D-462B-A1CC-0482041F09DA}" presName="txNode3" presStyleLbl="revTx" presStyleIdx="2" presStyleCnt="3" custScaleX="264025" custScaleY="99256" custLinFactNeighborX="1438" custLinFactNeighborY="33869">
        <dgm:presLayoutVars>
          <dgm:bulletEnabled val="1"/>
        </dgm:presLayoutVars>
      </dgm:prSet>
      <dgm:spPr/>
    </dgm:pt>
  </dgm:ptLst>
  <dgm:cxnLst>
    <dgm:cxn modelId="{711CD321-A431-4FEE-B142-4F6638D1C835}" type="presOf" srcId="{AA9A0DA4-6CEA-48FB-BF07-06C119C9895A}" destId="{E7E4CA55-1122-4A10-BC6F-D0030D98F29D}" srcOrd="0" destOrd="0" presId="urn:microsoft.com/office/officeart/2009/3/layout/DescendingProcess"/>
    <dgm:cxn modelId="{7A8DC049-DE40-432A-972E-F434499473C9}" type="presOf" srcId="{7211536F-59FA-4238-9050-7FE7A6191F82}" destId="{E69FC437-B4E2-4D23-8C81-E0062965419A}" srcOrd="0" destOrd="0" presId="urn:microsoft.com/office/officeart/2009/3/layout/DescendingProcess"/>
    <dgm:cxn modelId="{5941AD4D-45AE-4949-83B3-93463B1A01CF}" type="presOf" srcId="{FB6C5B54-372D-43B8-9E0D-A252AB0A90F4}" destId="{90E8A67F-AB48-4794-8F9A-7998C45BAB95}" srcOrd="0" destOrd="0" presId="urn:microsoft.com/office/officeart/2009/3/layout/DescendingProcess"/>
    <dgm:cxn modelId="{8360C350-71F4-40AE-9E6D-551115153483}" type="presOf" srcId="{0BDB24A6-CE1D-462B-A1CC-0482041F09DA}" destId="{F15D69FC-DD21-4A3E-A783-F72418C4A1F1}" srcOrd="0" destOrd="0" presId="urn:microsoft.com/office/officeart/2009/3/layout/DescendingProcess"/>
    <dgm:cxn modelId="{86182D82-D6D7-4C93-B37D-4542141DB9EC}" srcId="{35C519BE-9634-4648-9950-FC9C624AEA7D}" destId="{AA9A0DA4-6CEA-48FB-BF07-06C119C9895A}" srcOrd="1" destOrd="0" parTransId="{1E8DCBB3-307C-4453-A5BF-B70CFD339799}" sibTransId="{FB6C5B54-372D-43B8-9E0D-A252AB0A90F4}"/>
    <dgm:cxn modelId="{08879886-2549-45BD-8D3D-F724B2C9CD9F}" srcId="{35C519BE-9634-4648-9950-FC9C624AEA7D}" destId="{0BDB24A6-CE1D-462B-A1CC-0482041F09DA}" srcOrd="2" destOrd="0" parTransId="{3075E3DC-744F-49DA-9286-0CB53993AB8F}" sibTransId="{836BDA04-A499-4B08-A65E-1672043DEBD8}"/>
    <dgm:cxn modelId="{ACFD26C9-E13E-482E-B23F-D7439D4B7E43}" srcId="{35C519BE-9634-4648-9950-FC9C624AEA7D}" destId="{7211536F-59FA-4238-9050-7FE7A6191F82}" srcOrd="0" destOrd="0" parTransId="{E29DB1A3-0FCF-42B4-A5AC-B9AF3D20AC36}" sibTransId="{5DBFF08A-009D-40CF-94C4-E14591E1DFE5}"/>
    <dgm:cxn modelId="{B4D08ADD-8632-40CA-A8BC-F4E6A32003BF}" type="presOf" srcId="{35C519BE-9634-4648-9950-FC9C624AEA7D}" destId="{CF546DD2-CBEF-4126-8E94-C140188C3DFE}" srcOrd="0" destOrd="0" presId="urn:microsoft.com/office/officeart/2009/3/layout/DescendingProcess"/>
    <dgm:cxn modelId="{8D6C5E59-6AAD-4D5A-BC3E-F4A256C23F53}" type="presParOf" srcId="{CF546DD2-CBEF-4126-8E94-C140188C3DFE}" destId="{8C032EF5-83DC-4F96-8ADB-F30EA0DCEC03}" srcOrd="0" destOrd="0" presId="urn:microsoft.com/office/officeart/2009/3/layout/DescendingProcess"/>
    <dgm:cxn modelId="{C16334C5-A72C-4C11-95FF-221147AD9BD5}" type="presParOf" srcId="{CF546DD2-CBEF-4126-8E94-C140188C3DFE}" destId="{E69FC437-B4E2-4D23-8C81-E0062965419A}" srcOrd="1" destOrd="0" presId="urn:microsoft.com/office/officeart/2009/3/layout/DescendingProcess"/>
    <dgm:cxn modelId="{951F909F-F8A8-42F4-965C-88C534B263B3}" type="presParOf" srcId="{CF546DD2-CBEF-4126-8E94-C140188C3DFE}" destId="{E7E4CA55-1122-4A10-BC6F-D0030D98F29D}" srcOrd="2" destOrd="0" presId="urn:microsoft.com/office/officeart/2009/3/layout/DescendingProcess"/>
    <dgm:cxn modelId="{10B4B53E-FA6B-436B-A0B6-2936762C583E}" type="presParOf" srcId="{CF546DD2-CBEF-4126-8E94-C140188C3DFE}" destId="{28973957-4BB4-46C8-9DCF-19EDC682C2A5}" srcOrd="3" destOrd="0" presId="urn:microsoft.com/office/officeart/2009/3/layout/DescendingProcess"/>
    <dgm:cxn modelId="{B96B0A78-5C82-4F61-8E66-759CDAEBC4C6}" type="presParOf" srcId="{28973957-4BB4-46C8-9DCF-19EDC682C2A5}" destId="{90E8A67F-AB48-4794-8F9A-7998C45BAB95}" srcOrd="0" destOrd="0" presId="urn:microsoft.com/office/officeart/2009/3/layout/DescendingProcess"/>
    <dgm:cxn modelId="{D6094803-823A-4BB5-9E7B-E523662EBE76}" type="presParOf" srcId="{CF546DD2-CBEF-4126-8E94-C140188C3DFE}" destId="{F15D69FC-DD21-4A3E-A783-F72418C4A1F1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F30A2-F5BA-4EE4-BDCF-590249185D7C}">
      <dsp:nvSpPr>
        <dsp:cNvPr id="0" name=""/>
        <dsp:cNvSpPr/>
      </dsp:nvSpPr>
      <dsp:spPr>
        <a:xfrm>
          <a:off x="0" y="2589"/>
          <a:ext cx="4320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0D3EE-02D9-4204-B65C-73DFC05AA694}">
      <dsp:nvSpPr>
        <dsp:cNvPr id="0" name=""/>
        <dsp:cNvSpPr/>
      </dsp:nvSpPr>
      <dsp:spPr>
        <a:xfrm>
          <a:off x="0" y="2589"/>
          <a:ext cx="4320479" cy="176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Cannot solve it with classical methods (the size)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589"/>
        <a:ext cx="4320479" cy="1766144"/>
      </dsp:txXfrm>
    </dsp:sp>
    <dsp:sp modelId="{F7425961-AF77-41E7-B23C-5B50B7C9B2D8}">
      <dsp:nvSpPr>
        <dsp:cNvPr id="0" name=""/>
        <dsp:cNvSpPr/>
      </dsp:nvSpPr>
      <dsp:spPr>
        <a:xfrm>
          <a:off x="0" y="1768734"/>
          <a:ext cx="4320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34BB7-4106-46FE-A492-592009EE4293}">
      <dsp:nvSpPr>
        <dsp:cNvPr id="0" name=""/>
        <dsp:cNvSpPr/>
      </dsp:nvSpPr>
      <dsp:spPr>
        <a:xfrm>
          <a:off x="0" y="1664284"/>
          <a:ext cx="4320479" cy="176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1664284"/>
        <a:ext cx="4320479" cy="1766144"/>
      </dsp:txXfrm>
    </dsp:sp>
    <dsp:sp modelId="{C3C8722E-20C9-46BD-9396-033C24CF179C}">
      <dsp:nvSpPr>
        <dsp:cNvPr id="0" name=""/>
        <dsp:cNvSpPr/>
      </dsp:nvSpPr>
      <dsp:spPr>
        <a:xfrm>
          <a:off x="0" y="3534879"/>
          <a:ext cx="4320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D506E-2FED-4515-B1DA-89AD7B857A98}">
      <dsp:nvSpPr>
        <dsp:cNvPr id="0" name=""/>
        <dsp:cNvSpPr/>
      </dsp:nvSpPr>
      <dsp:spPr>
        <a:xfrm>
          <a:off x="0" y="3534879"/>
          <a:ext cx="4320479" cy="176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3534879"/>
        <a:ext cx="4320479" cy="1766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32EF5-83DC-4F96-8ADB-F30EA0DCEC03}">
      <dsp:nvSpPr>
        <dsp:cNvPr id="0" name=""/>
        <dsp:cNvSpPr/>
      </dsp:nvSpPr>
      <dsp:spPr>
        <a:xfrm rot="4396374">
          <a:off x="207243" y="946301"/>
          <a:ext cx="4105203" cy="2862867"/>
        </a:xfrm>
        <a:prstGeom prst="swooshArrow">
          <a:avLst>
            <a:gd name="adj1" fmla="val 16310"/>
            <a:gd name="adj2" fmla="val 3137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8A67F-AB48-4794-8F9A-7998C45BAB95}">
      <dsp:nvSpPr>
        <dsp:cNvPr id="0" name=""/>
        <dsp:cNvSpPr/>
      </dsp:nvSpPr>
      <dsp:spPr>
        <a:xfrm>
          <a:off x="2366458" y="1846549"/>
          <a:ext cx="103669" cy="103669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FC437-B4E2-4D23-8C81-E0062965419A}">
      <dsp:nvSpPr>
        <dsp:cNvPr id="0" name=""/>
        <dsp:cNvSpPr/>
      </dsp:nvSpPr>
      <dsp:spPr>
        <a:xfrm>
          <a:off x="-306359" y="227311"/>
          <a:ext cx="2543680" cy="72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Code </a:t>
          </a:r>
          <a:r>
            <a:rPr lang="en-US" sz="2400" kern="1200" dirty="0">
              <a:solidFill>
                <a:srgbClr val="7030A0"/>
              </a:solidFill>
            </a:rPr>
            <a:t>RL</a:t>
          </a:r>
          <a:r>
            <a:rPr lang="en-US" sz="2400" kern="1200" dirty="0"/>
            <a:t> algorithm</a:t>
          </a:r>
          <a:endParaRPr lang="en-GB" sz="2400" kern="1200" dirty="0"/>
        </a:p>
      </dsp:txBody>
      <dsp:txXfrm>
        <a:off x="-306359" y="227311"/>
        <a:ext cx="2543680" cy="721187"/>
      </dsp:txXfrm>
    </dsp:sp>
    <dsp:sp modelId="{E7E4CA55-1122-4A10-BC6F-D0030D98F29D}">
      <dsp:nvSpPr>
        <dsp:cNvPr id="0" name=""/>
        <dsp:cNvSpPr/>
      </dsp:nvSpPr>
      <dsp:spPr>
        <a:xfrm>
          <a:off x="2846190" y="1517946"/>
          <a:ext cx="2301647" cy="760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Get real data</a:t>
          </a:r>
          <a:endParaRPr lang="en-GB" sz="2400" kern="1200" dirty="0"/>
        </a:p>
      </dsp:txBody>
      <dsp:txXfrm>
        <a:off x="2846190" y="1517946"/>
        <a:ext cx="2301647" cy="760875"/>
      </dsp:txXfrm>
    </dsp:sp>
    <dsp:sp modelId="{F15D69FC-DD21-4A3E-A783-F72418C4A1F1}">
      <dsp:nvSpPr>
        <dsp:cNvPr id="0" name=""/>
        <dsp:cNvSpPr/>
      </dsp:nvSpPr>
      <dsp:spPr>
        <a:xfrm>
          <a:off x="387285" y="4000255"/>
          <a:ext cx="6905596" cy="755214"/>
        </a:xfrm>
        <a:prstGeom prst="rect">
          <a:avLst/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Algorithm tells us which surgery to operate at which room whenever a room is emptied</a:t>
          </a:r>
        </a:p>
      </dsp:txBody>
      <dsp:txXfrm>
        <a:off x="387285" y="4000255"/>
        <a:ext cx="6905596" cy="75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D43DD-491E-4E67-AB2F-AEE4064C979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427BB-9441-4FC3-9404-69001F7CA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02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NHS is collapsing</a:t>
            </a:r>
          </a:p>
          <a:p>
            <a:r>
              <a:rPr lang="en-US" dirty="0"/>
              <a:t>There is not enough capacity</a:t>
            </a:r>
          </a:p>
          <a:p>
            <a:r>
              <a:rPr lang="en-US" dirty="0"/>
              <a:t>Meaning we need to make more efficient operational decisions</a:t>
            </a:r>
          </a:p>
          <a:p>
            <a:r>
              <a:rPr lang="en-US" dirty="0"/>
              <a:t>AI can help us on making better decisions</a:t>
            </a:r>
          </a:p>
          <a:p>
            <a:r>
              <a:rPr lang="en-US" dirty="0"/>
              <a:t>My research looks at how we can use AI for healthcare</a:t>
            </a:r>
          </a:p>
          <a:p>
            <a:r>
              <a:rPr lang="en-US" dirty="0"/>
              <a:t>I will show one example here </a:t>
            </a:r>
            <a:r>
              <a:rPr lang="en-US" dirty="0" err="1"/>
              <a:t>rearding</a:t>
            </a:r>
            <a:r>
              <a:rPr lang="en-US" dirty="0"/>
              <a:t> operating theatres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427BB-9441-4FC3-9404-69001F7CA1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7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Number of rooms &gt; 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427BB-9441-4FC3-9404-69001F7CA1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9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Surgeries generate 40% of the revenue, so they need to be managed wisely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427BB-9441-4FC3-9404-69001F7CA1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1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Develop a mathematical representation of the problem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427BB-9441-4FC3-9404-69001F7CA1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49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Get real data from a Dutch database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427BB-9441-4FC3-9404-69001F7CA1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4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8% less waiting of surgeries during the day</a:t>
            </a:r>
          </a:p>
          <a:p>
            <a:endParaRPr lang="en-US" dirty="0"/>
          </a:p>
          <a:p>
            <a:r>
              <a:rPr lang="en-US" dirty="0"/>
              <a:t>13% less re-scheduling to another day (non-completion)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427BB-9441-4FC3-9404-69001F7CA1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5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9755" y="1114989"/>
            <a:ext cx="8597045" cy="3070096"/>
          </a:xfrm>
        </p:spPr>
        <p:txBody>
          <a:bodyPr anchor="t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9755" y="4725144"/>
            <a:ext cx="8597045" cy="123588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9066ADB-4C2B-4DA1-93A7-0E5C3CE19E05}" type="datetime1">
              <a:rPr lang="en-GB" smtClean="0"/>
              <a:t>26/01/2023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dirty="0"/>
              <a:t>VC Research Day 2023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7504" y="6355080"/>
            <a:ext cx="1219200" cy="365760"/>
          </a:xfrm>
        </p:spPr>
        <p:txBody>
          <a:bodyPr/>
          <a:lstStyle/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34D20A-3C83-4693-A13F-57AC890BBD51}"/>
              </a:ext>
            </a:extLst>
          </p:cNvPr>
          <p:cNvSpPr/>
          <p:nvPr userDrawn="1"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1F5E0B-60DB-45AF-9875-438D50631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8741" y="-62222"/>
            <a:ext cx="1638441" cy="58227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4D075-A7C2-459B-A278-614B3721A2A5}"/>
              </a:ext>
            </a:extLst>
          </p:cNvPr>
          <p:cNvCxnSpPr>
            <a:cxnSpLocks/>
          </p:cNvCxnSpPr>
          <p:nvPr userDrawn="1"/>
        </p:nvCxnSpPr>
        <p:spPr>
          <a:xfrm>
            <a:off x="107504" y="4437112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C2A02B3-5FE4-45D5-9BFF-B0CE6793B724}"/>
              </a:ext>
            </a:extLst>
          </p:cNvPr>
          <p:cNvSpPr/>
          <p:nvPr userDrawn="1"/>
        </p:nvSpPr>
        <p:spPr>
          <a:xfrm>
            <a:off x="8750130" y="502920"/>
            <a:ext cx="393870" cy="6355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78E-F90E-4609-9331-2D1164C6C6FF}" type="datetime1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7C13-0877-450B-8A7F-2E030AED5389}" type="datetime1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3175" y="6480000"/>
            <a:ext cx="360000" cy="326400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031301" cy="8471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4000" y="1166400"/>
            <a:ext cx="8031301" cy="37738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935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16" y="135890"/>
            <a:ext cx="7283152" cy="77732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B32C-EB50-4490-80B5-BFFEBA95045A}" type="datetime1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VC Research Day, Gokalp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960208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3" descr="SOM Logo 2 colou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04" y="6356350"/>
            <a:ext cx="1337320" cy="48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3376B34-ED62-44C1-B54A-F954F1ADD0C8}" type="datetime1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44F-261C-4B25-A502-097A4ECEE2C4}" type="datetime1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76F5-7B1B-4FD7-9E0B-7D199E228FAA}" type="datetime1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E94D-B861-481F-84FC-E90A6AAA4016}" type="datetime1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AEA5-732C-402A-BC51-C4E031D0D01C}" type="datetime1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EE67-9359-4B9B-A85B-B021D952DB5F}" type="datetime1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B1D7-6851-4177-AA4E-45242A93EB24}" type="datetime1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695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042105"/>
            <a:ext cx="8229600" cy="50874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30/01/2023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VC Research Day, Gokalp</a:t>
            </a:r>
            <a:endParaRPr lang="en-GB" dirty="0"/>
          </a:p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A454AD-1A43-4929-838F-5C0459FCB8B5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980728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7169-8F98-4512-921E-3F20880F1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502920"/>
            <a:ext cx="8726688" cy="278206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AI in Healthcare: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Dynamic surgery management under uncertainty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5A564-6F47-4CCC-87C4-96F28FB4C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01" y="4437112"/>
            <a:ext cx="8726688" cy="2420888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Dr. Elvan Gokalp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Information, Decision, Operations 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School of Management </a:t>
            </a:r>
          </a:p>
          <a:p>
            <a:pPr algn="l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VC Research Day 2023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0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C61093-01FE-42FA-BE21-44FAA27CB3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C75EE7-7F49-40C6-A96B-2ACBF955A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B8EB1-BC63-4FD8-8624-6C97C9F1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F33E6B-96E4-46CE-8AE1-C1E2A1412558}"/>
              </a:ext>
            </a:extLst>
          </p:cNvPr>
          <p:cNvSpPr txBox="1">
            <a:spLocks/>
          </p:cNvSpPr>
          <p:nvPr/>
        </p:nvSpPr>
        <p:spPr>
          <a:xfrm>
            <a:off x="403725" y="3040340"/>
            <a:ext cx="2770240" cy="77732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Insights</a:t>
            </a:r>
            <a:endParaRPr lang="en-GB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0B556-FBF9-436E-A350-BCB605ACF66C}"/>
              </a:ext>
            </a:extLst>
          </p:cNvPr>
          <p:cNvSpPr txBox="1">
            <a:spLocks/>
          </p:cNvSpPr>
          <p:nvPr/>
        </p:nvSpPr>
        <p:spPr>
          <a:xfrm>
            <a:off x="3421432" y="692696"/>
            <a:ext cx="5722568" cy="496020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there is a dynamic and uncertain problem, usually difficult to find the best solution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real-life problems are as such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very useful for these problems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111E1C-DB4C-49CC-BF70-D6C250F433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69712" y="22078"/>
            <a:ext cx="1638442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310" y="332656"/>
            <a:ext cx="8031301" cy="847158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THANK YOU!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714500"/>
            <a:ext cx="5575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3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4CA6D4-D25D-4B12-9AF9-1C52C129CF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02682B-7A74-4415-B41A-5742A8C5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031301" cy="84715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B5A5F-6142-436C-A42D-A4D161C3F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91158"/>
            <a:ext cx="6885469" cy="57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6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E69D-F907-4BB7-A74E-E4213DB1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24" y="193206"/>
            <a:ext cx="7283152" cy="77732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BD156-8B70-4AB7-A512-190BB1F2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2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625C57-08AE-40C0-9DE9-2E252CEDE0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Gökalp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Gülpınar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XV Doan - European Journal of Operational Research, 2023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01238-CF6D-4817-BAF5-19DA23CE3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14" y="1437478"/>
            <a:ext cx="3986956" cy="2579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53C559-B304-4FF9-AE09-806186F8C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14" y="4293096"/>
            <a:ext cx="4706068" cy="2579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E70BDC-B04E-4887-8E19-A8465B4AC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831" y="1561358"/>
            <a:ext cx="4869169" cy="44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839" y="380726"/>
            <a:ext cx="7283152" cy="777320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roblem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610A-3FCD-474C-8E08-49F0AD01C520}" type="slidenum">
              <a:rPr lang="en-GB" smtClean="0"/>
              <a:t>3</a:t>
            </a:fld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45813" y="3379638"/>
            <a:ext cx="93610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23509" y="4597353"/>
            <a:ext cx="132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N.e</a:t>
            </a:r>
            <a:r>
              <a:rPr lang="en-GB" b="1" dirty="0">
                <a:solidFill>
                  <a:srgbClr val="FF0000"/>
                </a:solidFill>
              </a:rPr>
              <a:t> arrival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4635" y="3748970"/>
            <a:ext cx="468189" cy="5376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47794" y="3748970"/>
            <a:ext cx="93610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80278" y="3743189"/>
            <a:ext cx="503605" cy="5376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E2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 flipV="1">
            <a:off x="2101415" y="3568950"/>
            <a:ext cx="7120" cy="11659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51083" y="4613066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end</a:t>
            </a:r>
            <a:endParaRPr lang="en-GB" sz="20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101414" y="4320821"/>
            <a:ext cx="6840760" cy="9292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95774" y="4077072"/>
            <a:ext cx="93610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41166" y="4617840"/>
            <a:ext cx="132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N.e</a:t>
            </a:r>
            <a:r>
              <a:rPr lang="en-GB" b="1" dirty="0">
                <a:solidFill>
                  <a:srgbClr val="FF0000"/>
                </a:solidFill>
              </a:rPr>
              <a:t> arrival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896036" y="2357415"/>
            <a:ext cx="8803" cy="12115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74746" y="2865869"/>
            <a:ext cx="2565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Surgery completion</a:t>
            </a:r>
          </a:p>
        </p:txBody>
      </p:sp>
      <p:cxnSp>
        <p:nvCxnSpPr>
          <p:cNvPr id="45" name="Straight Arrow Connector 44"/>
          <p:cNvCxnSpPr>
            <a:cxnSpLocks/>
            <a:stCxn id="11" idx="0"/>
          </p:cNvCxnSpPr>
          <p:nvPr/>
        </p:nvCxnSpPr>
        <p:spPr>
          <a:xfrm flipH="1" flipV="1">
            <a:off x="2272218" y="3429556"/>
            <a:ext cx="56512" cy="3194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>
            <a:off x="8676456" y="3626745"/>
            <a:ext cx="0" cy="98632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721312" y="2474887"/>
            <a:ext cx="8803" cy="12115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70C8884-0C21-47ED-832A-F2D4811CDADD}"/>
              </a:ext>
            </a:extLst>
          </p:cNvPr>
          <p:cNvSpPr/>
          <p:nvPr/>
        </p:nvSpPr>
        <p:spPr>
          <a:xfrm>
            <a:off x="35497" y="4865446"/>
            <a:ext cx="2016224" cy="8062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94B50-052C-4B75-8871-8897ED477D64}"/>
              </a:ext>
            </a:extLst>
          </p:cNvPr>
          <p:cNvSpPr txBox="1"/>
          <p:nvPr/>
        </p:nvSpPr>
        <p:spPr>
          <a:xfrm>
            <a:off x="65016" y="4901784"/>
            <a:ext cx="94622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E1</a:t>
            </a:r>
            <a:r>
              <a:rPr lang="en-US" sz="1600" dirty="0"/>
              <a:t>-P1-T2</a:t>
            </a:r>
            <a:endParaRPr lang="en-GB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9B0057-4E57-45BC-8D0C-3C87394D6000}"/>
              </a:ext>
            </a:extLst>
          </p:cNvPr>
          <p:cNvSpPr txBox="1"/>
          <p:nvPr/>
        </p:nvSpPr>
        <p:spPr>
          <a:xfrm>
            <a:off x="35496" y="5300838"/>
            <a:ext cx="94622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E2</a:t>
            </a:r>
            <a:r>
              <a:rPr lang="en-US" sz="1600" dirty="0"/>
              <a:t>-P1-T3</a:t>
            </a:r>
            <a:endParaRPr lang="en-GB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D4EA2-B5A6-4B3E-8EB9-0F98FB421425}"/>
              </a:ext>
            </a:extLst>
          </p:cNvPr>
          <p:cNvSpPr txBox="1"/>
          <p:nvPr/>
        </p:nvSpPr>
        <p:spPr>
          <a:xfrm>
            <a:off x="1049222" y="4907363"/>
            <a:ext cx="94622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E3</a:t>
            </a:r>
            <a:r>
              <a:rPr lang="en-US" sz="1600" dirty="0"/>
              <a:t>-P1-T1</a:t>
            </a:r>
            <a:endParaRPr lang="en-GB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610C7C-96E3-4C25-B08F-2259E19417E5}"/>
              </a:ext>
            </a:extLst>
          </p:cNvPr>
          <p:cNvSpPr/>
          <p:nvPr/>
        </p:nvSpPr>
        <p:spPr>
          <a:xfrm>
            <a:off x="2435649" y="4977826"/>
            <a:ext cx="2124236" cy="8062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224FB0-43B0-4984-AA88-2109D8F7AEDA}"/>
              </a:ext>
            </a:extLst>
          </p:cNvPr>
          <p:cNvSpPr txBox="1"/>
          <p:nvPr/>
        </p:nvSpPr>
        <p:spPr>
          <a:xfrm>
            <a:off x="2477100" y="5018492"/>
            <a:ext cx="94622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E3</a:t>
            </a:r>
            <a:r>
              <a:rPr lang="en-US" sz="1600" dirty="0"/>
              <a:t>-P1-T1</a:t>
            </a:r>
            <a:endParaRPr lang="en-GB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94B271-5348-4794-9007-6DD2D95E4C33}"/>
              </a:ext>
            </a:extLst>
          </p:cNvPr>
          <p:cNvSpPr txBox="1"/>
          <p:nvPr/>
        </p:nvSpPr>
        <p:spPr>
          <a:xfrm>
            <a:off x="2459186" y="5405876"/>
            <a:ext cx="10329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N1</a:t>
            </a:r>
            <a:r>
              <a:rPr lang="en-US" sz="1600" dirty="0"/>
              <a:t>-P2-T2</a:t>
            </a:r>
            <a:endParaRPr lang="en-GB" sz="16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0C56D33-F8CD-4BE4-A6DA-97D9C4692111}"/>
              </a:ext>
            </a:extLst>
          </p:cNvPr>
          <p:cNvCxnSpPr/>
          <p:nvPr/>
        </p:nvCxnSpPr>
        <p:spPr>
          <a:xfrm>
            <a:off x="4354010" y="3386083"/>
            <a:ext cx="93610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36A52C4-C249-4B49-BD8F-3772B8FC0A52}"/>
              </a:ext>
            </a:extLst>
          </p:cNvPr>
          <p:cNvSpPr/>
          <p:nvPr/>
        </p:nvSpPr>
        <p:spPr>
          <a:xfrm>
            <a:off x="4302832" y="3755415"/>
            <a:ext cx="468189" cy="5376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CDA9C5F-7968-416A-A381-B2CEC3163A30}"/>
              </a:ext>
            </a:extLst>
          </p:cNvPr>
          <p:cNvSpPr/>
          <p:nvPr/>
        </p:nvSpPr>
        <p:spPr>
          <a:xfrm>
            <a:off x="4788475" y="3749634"/>
            <a:ext cx="503605" cy="5376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E2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74F38E-1A96-417E-975E-05B99B77105D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4480415" y="3436001"/>
            <a:ext cx="56512" cy="3194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D0ADD09-FFF0-440F-9198-CA74A2A008B2}"/>
              </a:ext>
            </a:extLst>
          </p:cNvPr>
          <p:cNvSpPr/>
          <p:nvPr/>
        </p:nvSpPr>
        <p:spPr>
          <a:xfrm>
            <a:off x="5417904" y="5143054"/>
            <a:ext cx="2265811" cy="8062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8E5E7E-3650-4645-A854-3F1A233EEF9C}"/>
              </a:ext>
            </a:extLst>
          </p:cNvPr>
          <p:cNvSpPr txBox="1"/>
          <p:nvPr/>
        </p:nvSpPr>
        <p:spPr>
          <a:xfrm>
            <a:off x="5444369" y="5197306"/>
            <a:ext cx="94622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E3</a:t>
            </a:r>
            <a:r>
              <a:rPr lang="en-US" sz="1600" dirty="0"/>
              <a:t>-P1-T1</a:t>
            </a:r>
            <a:endParaRPr lang="en-GB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FBC1F2-B9B3-4556-9301-EECFAB01E82B}"/>
              </a:ext>
            </a:extLst>
          </p:cNvPr>
          <p:cNvSpPr txBox="1"/>
          <p:nvPr/>
        </p:nvSpPr>
        <p:spPr>
          <a:xfrm>
            <a:off x="1043608" y="5301208"/>
            <a:ext cx="94622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E4</a:t>
            </a:r>
            <a:r>
              <a:rPr lang="en-US" sz="1600" dirty="0"/>
              <a:t>-P1-T1</a:t>
            </a:r>
            <a:endParaRPr lang="en-GB" sz="1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E9E120-B2AA-4075-8E6A-E251194C34D0}"/>
              </a:ext>
            </a:extLst>
          </p:cNvPr>
          <p:cNvSpPr txBox="1"/>
          <p:nvPr/>
        </p:nvSpPr>
        <p:spPr>
          <a:xfrm>
            <a:off x="3534186" y="5013587"/>
            <a:ext cx="94622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E4</a:t>
            </a:r>
            <a:r>
              <a:rPr lang="en-US" sz="1600" dirty="0"/>
              <a:t>-P1-T1</a:t>
            </a:r>
            <a:endParaRPr lang="en-GB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C4A740-E7CA-49C7-A80F-2A3C78C412D0}"/>
              </a:ext>
            </a:extLst>
          </p:cNvPr>
          <p:cNvSpPr txBox="1"/>
          <p:nvPr/>
        </p:nvSpPr>
        <p:spPr>
          <a:xfrm>
            <a:off x="5449332" y="5562368"/>
            <a:ext cx="94622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E4</a:t>
            </a:r>
            <a:r>
              <a:rPr lang="en-US" sz="1600" dirty="0"/>
              <a:t>-P1-T1</a:t>
            </a:r>
            <a:endParaRPr lang="en-GB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AB66D7-E636-446C-91E5-51F7DDDBD7B4}"/>
              </a:ext>
            </a:extLst>
          </p:cNvPr>
          <p:cNvSpPr txBox="1"/>
          <p:nvPr/>
        </p:nvSpPr>
        <p:spPr>
          <a:xfrm>
            <a:off x="6418637" y="5146547"/>
            <a:ext cx="10329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N2</a:t>
            </a:r>
            <a:r>
              <a:rPr lang="en-US" sz="1600" dirty="0"/>
              <a:t>-P1-T2</a:t>
            </a:r>
            <a:endParaRPr lang="en-GB" sz="160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38F02A3-431D-481F-AFE2-D5CC2A716164}"/>
              </a:ext>
            </a:extLst>
          </p:cNvPr>
          <p:cNvCxnSpPr/>
          <p:nvPr/>
        </p:nvCxnSpPr>
        <p:spPr>
          <a:xfrm>
            <a:off x="6440082" y="3748970"/>
            <a:ext cx="93610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3095962-9665-4DB1-8F10-E1E7EFACF196}"/>
              </a:ext>
            </a:extLst>
          </p:cNvPr>
          <p:cNvCxnSpPr/>
          <p:nvPr/>
        </p:nvCxnSpPr>
        <p:spPr>
          <a:xfrm flipH="1" flipV="1">
            <a:off x="6773762" y="2026093"/>
            <a:ext cx="8803" cy="12115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93D5AF4-30DA-4C9F-A047-4C3BAA9DAFD1}"/>
              </a:ext>
            </a:extLst>
          </p:cNvPr>
          <p:cNvCxnSpPr/>
          <p:nvPr/>
        </p:nvCxnSpPr>
        <p:spPr>
          <a:xfrm>
            <a:off x="6946298" y="3386083"/>
            <a:ext cx="93610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B64C62B-2B4B-4AC7-8ECD-E29881526A09}"/>
              </a:ext>
            </a:extLst>
          </p:cNvPr>
          <p:cNvSpPr/>
          <p:nvPr/>
        </p:nvSpPr>
        <p:spPr>
          <a:xfrm>
            <a:off x="6895120" y="3755415"/>
            <a:ext cx="468189" cy="5376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CCCED50-64D3-4264-83AC-F992C5C99303}"/>
              </a:ext>
            </a:extLst>
          </p:cNvPr>
          <p:cNvSpPr/>
          <p:nvPr/>
        </p:nvSpPr>
        <p:spPr>
          <a:xfrm>
            <a:off x="7380763" y="3749634"/>
            <a:ext cx="503605" cy="5376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E3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71D055-1CA9-4E1F-A8D8-24E9CC5F1BA3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7072703" y="3436001"/>
            <a:ext cx="56512" cy="3194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ACC269C-EF84-4AE6-A4A4-FFC3E050A2A0}"/>
              </a:ext>
            </a:extLst>
          </p:cNvPr>
          <p:cNvSpPr txBox="1"/>
          <p:nvPr/>
        </p:nvSpPr>
        <p:spPr>
          <a:xfrm>
            <a:off x="5789883" y="2834402"/>
            <a:ext cx="2565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Surgery completion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FA6F33-288F-4BC8-8A51-751BB37C3F8A}"/>
              </a:ext>
            </a:extLst>
          </p:cNvPr>
          <p:cNvSpPr txBox="1"/>
          <p:nvPr/>
        </p:nvSpPr>
        <p:spPr>
          <a:xfrm>
            <a:off x="1771999" y="2945970"/>
            <a:ext cx="669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start</a:t>
            </a:r>
            <a:endParaRPr lang="en-GB" sz="2000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5228565-8AC4-498D-A738-78487190C7CA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4257566" y="3265979"/>
            <a:ext cx="0" cy="105415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06CC0BB-3843-48C1-A462-E29AF53B7CFA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86190" y="4320129"/>
            <a:ext cx="1" cy="277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1E39A03-58FB-4442-8400-AD8E5ECCEA2B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6403848" y="4320130"/>
            <a:ext cx="1" cy="297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298DCB8-F20E-4E4C-885B-F6E46C1D9D52}"/>
              </a:ext>
            </a:extLst>
          </p:cNvPr>
          <p:cNvCxnSpPr>
            <a:cxnSpLocks/>
          </p:cNvCxnSpPr>
          <p:nvPr/>
        </p:nvCxnSpPr>
        <p:spPr>
          <a:xfrm>
            <a:off x="6876256" y="3275963"/>
            <a:ext cx="0" cy="105415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7422EA-A596-4519-AF36-7C74686D4815}"/>
              </a:ext>
            </a:extLst>
          </p:cNvPr>
          <p:cNvSpPr txBox="1"/>
          <p:nvPr/>
        </p:nvSpPr>
        <p:spPr>
          <a:xfrm>
            <a:off x="6374973" y="1029828"/>
            <a:ext cx="24395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E1, E2 … = Electives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N1, N2 … = Non-electives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7" grpId="0" animBg="1"/>
      <p:bldP spid="21" grpId="0"/>
      <p:bldP spid="26" grpId="0"/>
      <p:bldP spid="31" grpId="0"/>
      <p:bldP spid="35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6" grpId="0" animBg="1"/>
      <p:bldP spid="48" grpId="0" animBg="1"/>
      <p:bldP spid="49" grpId="0" animBg="1"/>
      <p:bldP spid="53" grpId="0" animBg="1"/>
      <p:bldP spid="54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4A2649-5D0F-44A2-8E9E-26FD95B9E733}"/>
              </a:ext>
            </a:extLst>
          </p:cNvPr>
          <p:cNvSpPr/>
          <p:nvPr/>
        </p:nvSpPr>
        <p:spPr>
          <a:xfrm>
            <a:off x="6961605" y="2073656"/>
            <a:ext cx="1980000" cy="352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DBEA36-4C23-47C3-96F9-CF56DC34FE52}"/>
              </a:ext>
            </a:extLst>
          </p:cNvPr>
          <p:cNvSpPr/>
          <p:nvPr/>
        </p:nvSpPr>
        <p:spPr>
          <a:xfrm>
            <a:off x="4793620" y="2061914"/>
            <a:ext cx="1980000" cy="3528000"/>
          </a:xfrm>
          <a:prstGeom prst="rect">
            <a:avLst/>
          </a:prstGeom>
          <a:solidFill>
            <a:srgbClr val="8BA0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0FC49-771B-47BC-BA11-3CFB7DF7EE0D}"/>
              </a:ext>
            </a:extLst>
          </p:cNvPr>
          <p:cNvSpPr/>
          <p:nvPr/>
        </p:nvSpPr>
        <p:spPr>
          <a:xfrm>
            <a:off x="2601672" y="2060848"/>
            <a:ext cx="1980000" cy="352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B55FB1-302A-4237-AED0-0886216C8BE0}"/>
              </a:ext>
            </a:extLst>
          </p:cNvPr>
          <p:cNvSpPr/>
          <p:nvPr/>
        </p:nvSpPr>
        <p:spPr>
          <a:xfrm>
            <a:off x="465616" y="2060848"/>
            <a:ext cx="1980000" cy="3528000"/>
          </a:xfrm>
          <a:prstGeom prst="rect">
            <a:avLst/>
          </a:prstGeom>
          <a:solidFill>
            <a:srgbClr val="8BA0B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CFE38-5090-415C-9282-1947BBF2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40" y="163318"/>
            <a:ext cx="7283152" cy="77732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complexity?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FBAD6-3807-4953-A624-20710555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4</a:t>
            </a:fld>
            <a:endParaRPr lang="en-GB"/>
          </a:p>
        </p:txBody>
      </p:sp>
      <p:pic>
        <p:nvPicPr>
          <p:cNvPr id="1026" name="Picture 2" descr="Operating Theatres | ModuleCo | Manufactured for Life">
            <a:extLst>
              <a:ext uri="{FF2B5EF4-FFF2-40B4-BE49-F238E27FC236}">
                <a16:creationId xmlns:a16="http://schemas.microsoft.com/office/drawing/2014/main" id="{DACECCCB-F0CB-42AD-8D1F-8E9642C3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0" y="2123236"/>
            <a:ext cx="1935103" cy="175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CF30F0F-D3C4-4E3C-802C-289CFA42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62" y="2099501"/>
            <a:ext cx="1954654" cy="18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11B686-7A00-4291-B995-AD86158EDAA0}"/>
              </a:ext>
            </a:extLst>
          </p:cNvPr>
          <p:cNvSpPr txBox="1"/>
          <p:nvPr/>
        </p:nvSpPr>
        <p:spPr>
          <a:xfrm>
            <a:off x="729719" y="4509120"/>
            <a:ext cx="1473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Many rooms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38977-B3E5-4064-B49B-BFD6D6924F46}"/>
              </a:ext>
            </a:extLst>
          </p:cNvPr>
          <p:cNvSpPr txBox="1"/>
          <p:nvPr/>
        </p:nvSpPr>
        <p:spPr>
          <a:xfrm>
            <a:off x="6949355" y="4438853"/>
            <a:ext cx="2110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Surgery completions</a:t>
            </a:r>
          </a:p>
          <a:p>
            <a:r>
              <a:rPr lang="en-US" dirty="0">
                <a:solidFill>
                  <a:srgbClr val="FF0000"/>
                </a:solidFill>
              </a:rPr>
              <a:t>Nonelective arrivals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DDC80-083A-4C02-9B1C-A6B3B336D3DB}"/>
              </a:ext>
            </a:extLst>
          </p:cNvPr>
          <p:cNvSpPr txBox="1"/>
          <p:nvPr/>
        </p:nvSpPr>
        <p:spPr>
          <a:xfrm>
            <a:off x="4911768" y="4457941"/>
            <a:ext cx="218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types of surgeries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5A3BAB-F69C-4E45-A61F-9DF0C69BBAB2}"/>
              </a:ext>
            </a:extLst>
          </p:cNvPr>
          <p:cNvSpPr txBox="1"/>
          <p:nvPr/>
        </p:nvSpPr>
        <p:spPr>
          <a:xfrm>
            <a:off x="2846217" y="4438976"/>
            <a:ext cx="206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Quick decision-making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1" name="Rectangle 20" descr="Stethoscope">
            <a:extLst>
              <a:ext uri="{FF2B5EF4-FFF2-40B4-BE49-F238E27FC236}">
                <a16:creationId xmlns:a16="http://schemas.microsoft.com/office/drawing/2014/main" id="{5E1FEF44-D6D1-45FA-BBE4-273DBF55F9AE}"/>
              </a:ext>
            </a:extLst>
          </p:cNvPr>
          <p:cNvSpPr/>
          <p:nvPr/>
        </p:nvSpPr>
        <p:spPr>
          <a:xfrm>
            <a:off x="4824919" y="2013627"/>
            <a:ext cx="1932234" cy="2063446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C956C9-6483-4632-8143-6B622BB0455B}"/>
              </a:ext>
            </a:extLst>
          </p:cNvPr>
          <p:cNvSpPr/>
          <p:nvPr/>
        </p:nvSpPr>
        <p:spPr>
          <a:xfrm>
            <a:off x="6982353" y="2088405"/>
            <a:ext cx="1938503" cy="1827134"/>
          </a:xfrm>
          <a:prstGeom prst="rect">
            <a:avLst/>
          </a:prstGeom>
          <a:blipFill>
            <a:blip r:embed="rId8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5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5" grpId="0"/>
      <p:bldP spid="12" grpId="0"/>
      <p:bldP spid="18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92CE16-AECB-40CC-B94B-2B810EF71EE4}"/>
              </a:ext>
            </a:extLst>
          </p:cNvPr>
          <p:cNvSpPr/>
          <p:nvPr/>
        </p:nvSpPr>
        <p:spPr>
          <a:xfrm>
            <a:off x="1" y="1001949"/>
            <a:ext cx="3707904" cy="5350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CFE38-5090-415C-9282-1947BBF2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24" y="67796"/>
            <a:ext cx="7283152" cy="77732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is it handled in real life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FBAD6-3807-4953-A624-20710555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5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6EB92-FF2C-4684-BCB4-DCCD32F1A2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450"/>
              </a:spcBef>
              <a:buClr>
                <a:srgbClr val="0F6FC6"/>
              </a:buClr>
              <a:buSzPct val="70000"/>
              <a:buFont typeface="Wingdings" pitchFamily="2" charset="2"/>
              <a:buChar char=""/>
              <a:defRPr/>
            </a:pPr>
            <a:endParaRPr lang="en-GB" altLang="en-US" sz="2800" dirty="0"/>
          </a:p>
          <a:p>
            <a:pPr>
              <a:spcBef>
                <a:spcPts val="450"/>
              </a:spcBef>
              <a:buClr>
                <a:srgbClr val="0F6FC6"/>
              </a:buClr>
              <a:buSzPct val="70000"/>
              <a:buFont typeface="Wingdings" pitchFamily="2" charset="2"/>
              <a:buChar char=""/>
              <a:defRPr/>
            </a:pPr>
            <a:endParaRPr lang="en-GB" altLang="en-US" sz="2800" dirty="0"/>
          </a:p>
          <a:p>
            <a:pPr>
              <a:spcBef>
                <a:spcPts val="450"/>
              </a:spcBef>
              <a:buClr>
                <a:srgbClr val="0F6FC6"/>
              </a:buClr>
              <a:buSzPct val="70000"/>
              <a:buFont typeface="Wingdings" pitchFamily="2" charset="2"/>
              <a:buChar char=""/>
              <a:defRPr/>
            </a:pPr>
            <a:endParaRPr lang="en-GB" altLang="en-US" sz="2800" dirty="0"/>
          </a:p>
          <a:p>
            <a:pPr>
              <a:spcBef>
                <a:spcPts val="450"/>
              </a:spcBef>
              <a:buClr>
                <a:srgbClr val="0F6FC6"/>
              </a:buClr>
              <a:buSzPct val="70000"/>
              <a:buFont typeface="Wingdings" pitchFamily="2" charset="2"/>
              <a:buChar char=""/>
              <a:defRPr/>
            </a:pPr>
            <a:endParaRPr lang="en-GB" altLang="en-US" sz="2800" dirty="0"/>
          </a:p>
          <a:p>
            <a:pPr>
              <a:spcBef>
                <a:spcPts val="450"/>
              </a:spcBef>
              <a:buClr>
                <a:srgbClr val="0F6FC6"/>
              </a:buClr>
              <a:buSzPct val="70000"/>
              <a:buFont typeface="Wingdings" pitchFamily="2" charset="2"/>
              <a:buChar char=""/>
              <a:defRPr/>
            </a:pPr>
            <a:endParaRPr lang="en-GB" altLang="en-US" sz="2800" dirty="0"/>
          </a:p>
          <a:p>
            <a:pPr marL="594360" lvl="2" indent="0" eaLnBrk="1" hangingPunct="1">
              <a:spcBef>
                <a:spcPts val="450"/>
              </a:spcBef>
              <a:buClr>
                <a:srgbClr val="0F6FC6"/>
              </a:buClr>
              <a:buSzPct val="70000"/>
              <a:buNone/>
              <a:defRPr/>
            </a:pPr>
            <a:endParaRPr lang="en-GB" altLang="en-US" dirty="0">
              <a:solidFill>
                <a:schemeClr val="tx1"/>
              </a:solidFill>
              <a:latin typeface="+mn-lt"/>
            </a:endParaRPr>
          </a:p>
          <a:p>
            <a:pPr marL="594360" lvl="2" indent="0" eaLnBrk="1" hangingPunct="1">
              <a:spcBef>
                <a:spcPts val="450"/>
              </a:spcBef>
              <a:buClr>
                <a:srgbClr val="0F6FC6"/>
              </a:buClr>
              <a:buSzPct val="70000"/>
              <a:buNone/>
              <a:defRPr/>
            </a:pPr>
            <a:endParaRPr lang="en-GB" altLang="en-US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spcBef>
                <a:spcPts val="450"/>
              </a:spcBef>
              <a:buClr>
                <a:srgbClr val="0F6FC6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GB" sz="2400" b="1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spcBef>
                <a:spcPts val="450"/>
              </a:spcBef>
              <a:buClr>
                <a:srgbClr val="0F6FC6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F2BEB-6649-4137-9B63-0320657D345D}"/>
              </a:ext>
            </a:extLst>
          </p:cNvPr>
          <p:cNvSpPr txBox="1"/>
          <p:nvPr/>
        </p:nvSpPr>
        <p:spPr>
          <a:xfrm>
            <a:off x="1061443" y="6352778"/>
            <a:ext cx="144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HFMA, 2005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9A1B7-0F39-4A9A-A934-0129E668D97B}"/>
              </a:ext>
            </a:extLst>
          </p:cNvPr>
          <p:cNvSpPr txBox="1"/>
          <p:nvPr/>
        </p:nvSpPr>
        <p:spPr>
          <a:xfrm>
            <a:off x="1315491" y="2132856"/>
            <a:ext cx="15913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40%</a:t>
            </a:r>
            <a:endParaRPr lang="en-GB" sz="4000" b="1" dirty="0"/>
          </a:p>
        </p:txBody>
      </p:sp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7256D340-8756-4965-8A26-0285FF33E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450912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6DA9E3-0EED-44DB-BF59-39708D63836E}"/>
              </a:ext>
            </a:extLst>
          </p:cNvPr>
          <p:cNvSpPr txBox="1"/>
          <p:nvPr/>
        </p:nvSpPr>
        <p:spPr>
          <a:xfrm>
            <a:off x="692583" y="5325853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79K</a:t>
            </a:r>
            <a:endParaRPr lang="en-GB" sz="3200" b="1" dirty="0"/>
          </a:p>
        </p:txBody>
      </p:sp>
      <p:pic>
        <p:nvPicPr>
          <p:cNvPr id="15" name="Graphic 14" descr="Arrow: Vertical U-turn with solid fill">
            <a:extLst>
              <a:ext uri="{FF2B5EF4-FFF2-40B4-BE49-F238E27FC236}">
                <a16:creationId xmlns:a16="http://schemas.microsoft.com/office/drawing/2014/main" id="{A8D883D3-5CA2-43C8-A560-F5D52B5E4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3095" y="4509120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2E0137-1265-46D8-A463-5A5A550E2E16}"/>
              </a:ext>
            </a:extLst>
          </p:cNvPr>
          <p:cNvSpPr txBox="1"/>
          <p:nvPr/>
        </p:nvSpPr>
        <p:spPr>
          <a:xfrm>
            <a:off x="2384713" y="5367277"/>
            <a:ext cx="104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3.5K</a:t>
            </a:r>
            <a:endParaRPr lang="en-GB" sz="32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5E554-F865-451E-AD80-DC3AC1F431B3}"/>
              </a:ext>
            </a:extLst>
          </p:cNvPr>
          <p:cNvCxnSpPr/>
          <p:nvPr/>
        </p:nvCxnSpPr>
        <p:spPr>
          <a:xfrm>
            <a:off x="3851920" y="1001949"/>
            <a:ext cx="0" cy="533194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Money outline">
            <a:extLst>
              <a:ext uri="{FF2B5EF4-FFF2-40B4-BE49-F238E27FC236}">
                <a16:creationId xmlns:a16="http://schemas.microsoft.com/office/drawing/2014/main" id="{E947F8E6-6324-428B-A3D5-E7AB6802E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2509" y="950170"/>
            <a:ext cx="1269863" cy="1269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A3EE62-72C4-4187-9CB9-66A4530C917A}"/>
              </a:ext>
            </a:extLst>
          </p:cNvPr>
          <p:cNvSpPr txBox="1"/>
          <p:nvPr/>
        </p:nvSpPr>
        <p:spPr>
          <a:xfrm>
            <a:off x="1365229" y="2767551"/>
            <a:ext cx="97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Revenue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05300D-DBCF-4386-A026-749B26E828E6}"/>
              </a:ext>
            </a:extLst>
          </p:cNvPr>
          <p:cNvSpPr txBox="1"/>
          <p:nvPr/>
        </p:nvSpPr>
        <p:spPr>
          <a:xfrm>
            <a:off x="476456" y="583510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Cancellations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FD1F5B-9D8C-492B-8718-7927220C1EE2}"/>
              </a:ext>
            </a:extLst>
          </p:cNvPr>
          <p:cNvSpPr txBox="1"/>
          <p:nvPr/>
        </p:nvSpPr>
        <p:spPr>
          <a:xfrm>
            <a:off x="2286675" y="58717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Rejections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8A895-EFD0-4140-8E4A-F48A7ECB1D71}"/>
              </a:ext>
            </a:extLst>
          </p:cNvPr>
          <p:cNvSpPr txBox="1"/>
          <p:nvPr/>
        </p:nvSpPr>
        <p:spPr>
          <a:xfrm>
            <a:off x="5865099" y="2058128"/>
            <a:ext cx="190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Non-electives</a:t>
            </a:r>
            <a:endParaRPr lang="en-GB" sz="2400" u="sng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5361D0A-1B89-4558-936D-D94328F27F72}"/>
              </a:ext>
            </a:extLst>
          </p:cNvPr>
          <p:cNvSpPr/>
          <p:nvPr/>
        </p:nvSpPr>
        <p:spPr>
          <a:xfrm>
            <a:off x="4788024" y="2840742"/>
            <a:ext cx="1800200" cy="188440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RESERVE</a:t>
            </a:r>
            <a:r>
              <a:rPr lang="en-US" sz="2400" dirty="0"/>
              <a:t> </a:t>
            </a:r>
            <a:r>
              <a:rPr lang="en-US" sz="2000" dirty="0"/>
              <a:t>additional capacity for </a:t>
            </a:r>
            <a:r>
              <a:rPr lang="en-US" sz="2000" dirty="0" err="1">
                <a:solidFill>
                  <a:srgbClr val="FF6600"/>
                </a:solidFill>
              </a:rPr>
              <a:t>nes</a:t>
            </a:r>
            <a:endParaRPr lang="en-GB" sz="2400" dirty="0">
              <a:solidFill>
                <a:srgbClr val="FF66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68B5F5-1CA5-4AD9-A1F9-EA94508E3AD5}"/>
              </a:ext>
            </a:extLst>
          </p:cNvPr>
          <p:cNvSpPr/>
          <p:nvPr/>
        </p:nvSpPr>
        <p:spPr>
          <a:xfrm>
            <a:off x="7168683" y="2840742"/>
            <a:ext cx="1800200" cy="18844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/>
              <a:t>INSERT</a:t>
            </a:r>
            <a:r>
              <a:rPr lang="en-US" sz="2400" dirty="0"/>
              <a:t> </a:t>
            </a:r>
            <a:r>
              <a:rPr lang="en-US" sz="2000" dirty="0"/>
              <a:t>within the schedule ad-hoc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06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7" grpId="0"/>
      <p:bldP spid="19" grpId="0"/>
      <p:bldP spid="20" grpId="0"/>
      <p:bldP spid="18" grpId="0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F1E98AD-010A-452D-9BE1-B6721D916EB5}"/>
              </a:ext>
            </a:extLst>
          </p:cNvPr>
          <p:cNvCxnSpPr>
            <a:cxnSpLocks/>
          </p:cNvCxnSpPr>
          <p:nvPr/>
        </p:nvCxnSpPr>
        <p:spPr>
          <a:xfrm>
            <a:off x="35497" y="3365149"/>
            <a:ext cx="3834015" cy="768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CD63EA7-EE10-4813-A3DE-DE26DA66D4A6}"/>
              </a:ext>
            </a:extLst>
          </p:cNvPr>
          <p:cNvCxnSpPr>
            <a:cxnSpLocks/>
          </p:cNvCxnSpPr>
          <p:nvPr/>
        </p:nvCxnSpPr>
        <p:spPr>
          <a:xfrm>
            <a:off x="107504" y="2851771"/>
            <a:ext cx="3762008" cy="227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5D0783E-4289-4212-98DB-4111B5229C12}"/>
              </a:ext>
            </a:extLst>
          </p:cNvPr>
          <p:cNvSpPr/>
          <p:nvPr/>
        </p:nvSpPr>
        <p:spPr>
          <a:xfrm>
            <a:off x="4644008" y="1052736"/>
            <a:ext cx="4464495" cy="5303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689A8-E0A7-4C4A-896D-84DB275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we did?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10DF4-FA6A-4B2D-B851-EDE6A873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1034" name="Content Placeholder 3">
            <a:extLst>
              <a:ext uri="{FF2B5EF4-FFF2-40B4-BE49-F238E27FC236}">
                <a16:creationId xmlns:a16="http://schemas.microsoft.com/office/drawing/2014/main" id="{FF6E8551-BBB5-461E-1CA3-3148F9D5372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4059632"/>
              </p:ext>
            </p:extLst>
          </p:nvPr>
        </p:nvGraphicFramePr>
        <p:xfrm>
          <a:off x="4788024" y="1052736"/>
          <a:ext cx="4320479" cy="530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Tree, Bare Tree Template, leaf, branch png | PNGEgg">
            <a:extLst>
              <a:ext uri="{FF2B5EF4-FFF2-40B4-BE49-F238E27FC236}">
                <a16:creationId xmlns:a16="http://schemas.microsoft.com/office/drawing/2014/main" id="{7E880209-1081-4B4B-BD6D-087959C79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3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6" r="15681"/>
          <a:stretch/>
        </p:blipFill>
        <p:spPr bwMode="auto">
          <a:xfrm rot="10800000">
            <a:off x="-23613" y="1964232"/>
            <a:ext cx="3410489" cy="32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DB60B4-AB06-4318-8835-27B46FF4F859}"/>
              </a:ext>
            </a:extLst>
          </p:cNvPr>
          <p:cNvCxnSpPr/>
          <p:nvPr/>
        </p:nvCxnSpPr>
        <p:spPr>
          <a:xfrm>
            <a:off x="4572000" y="1052736"/>
            <a:ext cx="0" cy="5303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412B8DA-EE8D-475E-A4D8-162C04AE10EE}"/>
              </a:ext>
            </a:extLst>
          </p:cNvPr>
          <p:cNvSpPr txBox="1"/>
          <p:nvPr/>
        </p:nvSpPr>
        <p:spPr>
          <a:xfrm>
            <a:off x="4788024" y="3198167"/>
            <a:ext cx="37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Reinforcement Learning (RL)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9F8868-0DDE-4DE0-BE81-B5873D078756}"/>
              </a:ext>
            </a:extLst>
          </p:cNvPr>
          <p:cNvSpPr txBox="1"/>
          <p:nvPr/>
        </p:nvSpPr>
        <p:spPr>
          <a:xfrm>
            <a:off x="4679505" y="5229200"/>
            <a:ext cx="446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Good decisions in very short period of time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7D808AD-A0CB-47F2-8D43-9535A1D3EF34}"/>
              </a:ext>
            </a:extLst>
          </p:cNvPr>
          <p:cNvSpPr/>
          <p:nvPr/>
        </p:nvSpPr>
        <p:spPr>
          <a:xfrm>
            <a:off x="1852114" y="2541634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B23367-1E7D-4622-BB85-058F243E2B74}"/>
              </a:ext>
            </a:extLst>
          </p:cNvPr>
          <p:cNvCxnSpPr>
            <a:cxnSpLocks/>
            <a:stCxn id="29" idx="7"/>
          </p:cNvCxnSpPr>
          <p:nvPr/>
        </p:nvCxnSpPr>
        <p:spPr>
          <a:xfrm flipV="1">
            <a:off x="1975026" y="2203661"/>
            <a:ext cx="303623" cy="35378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8ED04DD-19EA-464A-9B66-7F47606D74C0}"/>
              </a:ext>
            </a:extLst>
          </p:cNvPr>
          <p:cNvSpPr/>
          <p:nvPr/>
        </p:nvSpPr>
        <p:spPr>
          <a:xfrm>
            <a:off x="2516459" y="3215223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7C9CA2-AAC8-477F-9365-26A01417D9B3}"/>
              </a:ext>
            </a:extLst>
          </p:cNvPr>
          <p:cNvCxnSpPr>
            <a:cxnSpLocks/>
          </p:cNvCxnSpPr>
          <p:nvPr/>
        </p:nvCxnSpPr>
        <p:spPr>
          <a:xfrm flipV="1">
            <a:off x="2987840" y="2418840"/>
            <a:ext cx="351648" cy="40726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6581CEC6-1695-42F6-A314-C1146B615A01}"/>
              </a:ext>
            </a:extLst>
          </p:cNvPr>
          <p:cNvSpPr/>
          <p:nvPr/>
        </p:nvSpPr>
        <p:spPr>
          <a:xfrm>
            <a:off x="1559570" y="2176185"/>
            <a:ext cx="264220" cy="2454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7E7152-8BA4-416A-8DDB-5F8AFB5BA7E3}"/>
              </a:ext>
            </a:extLst>
          </p:cNvPr>
          <p:cNvSpPr txBox="1"/>
          <p:nvPr/>
        </p:nvSpPr>
        <p:spPr>
          <a:xfrm>
            <a:off x="799177" y="1608256"/>
            <a:ext cx="163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=0</a:t>
            </a:r>
            <a:endParaRPr lang="en-GB" b="1" dirty="0">
              <a:solidFill>
                <a:srgbClr val="00B05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36BB55B-EFE2-44FA-A519-1E8CA6453CED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1341807" y="1892777"/>
            <a:ext cx="256457" cy="31935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AC10FF7-A4A4-4239-9743-0F56B2B92DF0}"/>
              </a:ext>
            </a:extLst>
          </p:cNvPr>
          <p:cNvCxnSpPr/>
          <p:nvPr/>
        </p:nvCxnSpPr>
        <p:spPr>
          <a:xfrm>
            <a:off x="1691680" y="2443113"/>
            <a:ext cx="0" cy="400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59EEEA9-42EF-4B4F-B36C-E0679AD11DA9}"/>
              </a:ext>
            </a:extLst>
          </p:cNvPr>
          <p:cNvCxnSpPr>
            <a:cxnSpLocks/>
            <a:stCxn id="29" idx="5"/>
            <a:endCxn id="31" idx="1"/>
          </p:cNvCxnSpPr>
          <p:nvPr/>
        </p:nvCxnSpPr>
        <p:spPr>
          <a:xfrm>
            <a:off x="1975026" y="2633818"/>
            <a:ext cx="562521" cy="5972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21E06804-E2C8-46ED-8EE3-4950F7493E7E}"/>
              </a:ext>
            </a:extLst>
          </p:cNvPr>
          <p:cNvSpPr/>
          <p:nvPr/>
        </p:nvSpPr>
        <p:spPr>
          <a:xfrm>
            <a:off x="1624883" y="3078362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6003660-E021-4489-91A8-BF4B479CE863}"/>
              </a:ext>
            </a:extLst>
          </p:cNvPr>
          <p:cNvSpPr/>
          <p:nvPr/>
        </p:nvSpPr>
        <p:spPr>
          <a:xfrm>
            <a:off x="2903806" y="2861968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1EC275-15C8-47AD-9DBE-9AF5A1F0E50E}"/>
              </a:ext>
            </a:extLst>
          </p:cNvPr>
          <p:cNvSpPr txBox="1"/>
          <p:nvPr/>
        </p:nvSpPr>
        <p:spPr>
          <a:xfrm>
            <a:off x="2165607" y="1650373"/>
            <a:ext cx="163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Completion t=1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7591C6-740C-4202-A1C2-8E1248255D87}"/>
              </a:ext>
            </a:extLst>
          </p:cNvPr>
          <p:cNvSpPr txBox="1"/>
          <p:nvPr/>
        </p:nvSpPr>
        <p:spPr>
          <a:xfrm>
            <a:off x="3381574" y="192849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 arrives t=1.5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F40FC8-EB9E-4DA3-A758-417EDB4A694D}"/>
              </a:ext>
            </a:extLst>
          </p:cNvPr>
          <p:cNvCxnSpPr>
            <a:cxnSpLocks/>
            <a:stCxn id="33" idx="3"/>
            <a:endCxn id="122" idx="7"/>
          </p:cNvCxnSpPr>
          <p:nvPr/>
        </p:nvCxnSpPr>
        <p:spPr>
          <a:xfrm flipH="1">
            <a:off x="1266575" y="2385713"/>
            <a:ext cx="331689" cy="2895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725E90-9DE0-4EAE-AF1D-224D798746FD}"/>
              </a:ext>
            </a:extLst>
          </p:cNvPr>
          <p:cNvCxnSpPr>
            <a:cxnSpLocks/>
            <a:stCxn id="33" idx="4"/>
            <a:endCxn id="29" idx="1"/>
          </p:cNvCxnSpPr>
          <p:nvPr/>
        </p:nvCxnSpPr>
        <p:spPr>
          <a:xfrm>
            <a:off x="1691680" y="2421662"/>
            <a:ext cx="181522" cy="135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487D03-A0A9-42BD-8AED-F8FFD274AEA7}"/>
              </a:ext>
            </a:extLst>
          </p:cNvPr>
          <p:cNvCxnSpPr>
            <a:cxnSpLocks/>
            <a:stCxn id="29" idx="5"/>
            <a:endCxn id="40" idx="2"/>
          </p:cNvCxnSpPr>
          <p:nvPr/>
        </p:nvCxnSpPr>
        <p:spPr>
          <a:xfrm>
            <a:off x="1975026" y="2633818"/>
            <a:ext cx="928780" cy="282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D9149A7E-7CFB-457A-99AC-485AE3304FD0}"/>
              </a:ext>
            </a:extLst>
          </p:cNvPr>
          <p:cNvSpPr/>
          <p:nvPr/>
        </p:nvSpPr>
        <p:spPr>
          <a:xfrm>
            <a:off x="251520" y="3587957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45FCFCB-A207-4633-9F94-D44D636EEDA5}"/>
              </a:ext>
            </a:extLst>
          </p:cNvPr>
          <p:cNvSpPr/>
          <p:nvPr/>
        </p:nvSpPr>
        <p:spPr>
          <a:xfrm>
            <a:off x="1403664" y="3263909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DF1BAEF-6321-476A-89CD-A59124FEA7F8}"/>
              </a:ext>
            </a:extLst>
          </p:cNvPr>
          <p:cNvSpPr/>
          <p:nvPr/>
        </p:nvSpPr>
        <p:spPr>
          <a:xfrm>
            <a:off x="539552" y="3227917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2A5F09E-58D1-4062-ADEC-D11AAF82D86A}"/>
              </a:ext>
            </a:extLst>
          </p:cNvPr>
          <p:cNvSpPr/>
          <p:nvPr/>
        </p:nvSpPr>
        <p:spPr>
          <a:xfrm>
            <a:off x="1823790" y="3415845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AC56F31-67A0-4D3D-818D-6E96BC8601E9}"/>
              </a:ext>
            </a:extLst>
          </p:cNvPr>
          <p:cNvSpPr/>
          <p:nvPr/>
        </p:nvSpPr>
        <p:spPr>
          <a:xfrm>
            <a:off x="2699808" y="3623949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4E0F4B7-2E5A-4633-BDD1-5D1341126F80}"/>
              </a:ext>
            </a:extLst>
          </p:cNvPr>
          <p:cNvSpPr/>
          <p:nvPr/>
        </p:nvSpPr>
        <p:spPr>
          <a:xfrm>
            <a:off x="3203864" y="3731973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462C18F-DA66-4CEC-A1A2-DE058C2C7A7F}"/>
              </a:ext>
            </a:extLst>
          </p:cNvPr>
          <p:cNvCxnSpPr>
            <a:cxnSpLocks/>
            <a:stCxn id="110" idx="2"/>
            <a:endCxn id="48" idx="7"/>
          </p:cNvCxnSpPr>
          <p:nvPr/>
        </p:nvCxnSpPr>
        <p:spPr>
          <a:xfrm flipH="1">
            <a:off x="662464" y="2857050"/>
            <a:ext cx="381136" cy="3866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76B18F8-E5DE-42A2-9C9A-67DAE50B363A}"/>
              </a:ext>
            </a:extLst>
          </p:cNvPr>
          <p:cNvCxnSpPr>
            <a:cxnSpLocks/>
            <a:stCxn id="48" idx="4"/>
            <a:endCxn id="46" idx="7"/>
          </p:cNvCxnSpPr>
          <p:nvPr/>
        </p:nvCxnSpPr>
        <p:spPr>
          <a:xfrm flipH="1">
            <a:off x="374432" y="3335917"/>
            <a:ext cx="237120" cy="267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ED8EA13-28A3-4FBF-97DA-3D5164A2934E}"/>
              </a:ext>
            </a:extLst>
          </p:cNvPr>
          <p:cNvCxnSpPr>
            <a:cxnSpLocks/>
            <a:stCxn id="110" idx="4"/>
            <a:endCxn id="59" idx="0"/>
          </p:cNvCxnSpPr>
          <p:nvPr/>
        </p:nvCxnSpPr>
        <p:spPr>
          <a:xfrm flipH="1">
            <a:off x="1038517" y="2911050"/>
            <a:ext cx="77083" cy="3168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C1491E-4C40-4D0D-9EFC-175AAB203967}"/>
              </a:ext>
            </a:extLst>
          </p:cNvPr>
          <p:cNvCxnSpPr>
            <a:cxnSpLocks/>
            <a:stCxn id="38" idx="2"/>
            <a:endCxn id="47" idx="0"/>
          </p:cNvCxnSpPr>
          <p:nvPr/>
        </p:nvCxnSpPr>
        <p:spPr>
          <a:xfrm flipH="1">
            <a:off x="1475664" y="3132362"/>
            <a:ext cx="149219" cy="1315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286A41B-82B4-466A-BFE9-A096F1F1EB0D}"/>
              </a:ext>
            </a:extLst>
          </p:cNvPr>
          <p:cNvCxnSpPr>
            <a:cxnSpLocks/>
            <a:stCxn id="38" idx="5"/>
            <a:endCxn id="49" idx="0"/>
          </p:cNvCxnSpPr>
          <p:nvPr/>
        </p:nvCxnSpPr>
        <p:spPr>
          <a:xfrm>
            <a:off x="1747795" y="3170546"/>
            <a:ext cx="147995" cy="2452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CDE2832-7D28-4D3F-AF08-DB9EF9320E40}"/>
              </a:ext>
            </a:extLst>
          </p:cNvPr>
          <p:cNvCxnSpPr>
            <a:cxnSpLocks/>
            <a:stCxn id="31" idx="5"/>
            <a:endCxn id="50" idx="7"/>
          </p:cNvCxnSpPr>
          <p:nvPr/>
        </p:nvCxnSpPr>
        <p:spPr>
          <a:xfrm>
            <a:off x="2639371" y="3307407"/>
            <a:ext cx="183349" cy="3323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3D672F3-9066-4F7C-86F6-983CFAB38364}"/>
              </a:ext>
            </a:extLst>
          </p:cNvPr>
          <p:cNvCxnSpPr>
            <a:cxnSpLocks/>
            <a:stCxn id="31" idx="6"/>
            <a:endCxn id="51" idx="0"/>
          </p:cNvCxnSpPr>
          <p:nvPr/>
        </p:nvCxnSpPr>
        <p:spPr>
          <a:xfrm>
            <a:off x="2660459" y="3269223"/>
            <a:ext cx="615405" cy="462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91BAF2B-CEE8-46B1-BB27-75FB9307CB66}"/>
              </a:ext>
            </a:extLst>
          </p:cNvPr>
          <p:cNvSpPr/>
          <p:nvPr/>
        </p:nvSpPr>
        <p:spPr>
          <a:xfrm>
            <a:off x="966517" y="3227896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AEBD871-124E-465B-8120-6D3DA30E1A53}"/>
              </a:ext>
            </a:extLst>
          </p:cNvPr>
          <p:cNvSpPr/>
          <p:nvPr/>
        </p:nvSpPr>
        <p:spPr>
          <a:xfrm>
            <a:off x="971616" y="3803981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9A195C7-28F7-4449-87DC-5E9C6D450C74}"/>
              </a:ext>
            </a:extLst>
          </p:cNvPr>
          <p:cNvSpPr/>
          <p:nvPr/>
        </p:nvSpPr>
        <p:spPr>
          <a:xfrm>
            <a:off x="1907720" y="3695957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C3ADD28-6FBC-4F0B-AC51-6248E1CA8D3A}"/>
              </a:ext>
            </a:extLst>
          </p:cNvPr>
          <p:cNvSpPr/>
          <p:nvPr/>
        </p:nvSpPr>
        <p:spPr>
          <a:xfrm>
            <a:off x="1331640" y="4020005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E17EFD8-7147-4A94-80AB-CB395518A073}"/>
              </a:ext>
            </a:extLst>
          </p:cNvPr>
          <p:cNvSpPr/>
          <p:nvPr/>
        </p:nvSpPr>
        <p:spPr>
          <a:xfrm>
            <a:off x="2411776" y="3947997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6636D2A-A6CA-49B3-B8DA-258EB07D935D}"/>
              </a:ext>
            </a:extLst>
          </p:cNvPr>
          <p:cNvSpPr/>
          <p:nvPr/>
        </p:nvSpPr>
        <p:spPr>
          <a:xfrm>
            <a:off x="2987840" y="3983989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8321AA-1E1D-4F3C-8CBA-C45D3B6068F3}"/>
              </a:ext>
            </a:extLst>
          </p:cNvPr>
          <p:cNvSpPr/>
          <p:nvPr/>
        </p:nvSpPr>
        <p:spPr>
          <a:xfrm>
            <a:off x="107504" y="3983989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B83241E-520E-499D-8660-4C692B7FB88B}"/>
              </a:ext>
            </a:extLst>
          </p:cNvPr>
          <p:cNvSpPr/>
          <p:nvPr/>
        </p:nvSpPr>
        <p:spPr>
          <a:xfrm>
            <a:off x="611560" y="3623949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66027EA-4634-42A5-A3A9-710F05FC48EF}"/>
              </a:ext>
            </a:extLst>
          </p:cNvPr>
          <p:cNvSpPr/>
          <p:nvPr/>
        </p:nvSpPr>
        <p:spPr>
          <a:xfrm>
            <a:off x="763960" y="4200013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EC1BD19-93F6-4B60-B6DD-AB858ABC146C}"/>
              </a:ext>
            </a:extLst>
          </p:cNvPr>
          <p:cNvSpPr/>
          <p:nvPr/>
        </p:nvSpPr>
        <p:spPr>
          <a:xfrm>
            <a:off x="1763704" y="4308037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1EBC265-A4DC-4CF5-B3C2-95FDDA1F763E}"/>
              </a:ext>
            </a:extLst>
          </p:cNvPr>
          <p:cNvSpPr/>
          <p:nvPr/>
        </p:nvSpPr>
        <p:spPr>
          <a:xfrm>
            <a:off x="2411776" y="4344029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A7620BD-BAA6-4EE0-9C06-725722961203}"/>
              </a:ext>
            </a:extLst>
          </p:cNvPr>
          <p:cNvSpPr/>
          <p:nvPr/>
        </p:nvSpPr>
        <p:spPr>
          <a:xfrm>
            <a:off x="3275856" y="3227917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72D126C-6DBE-41E1-9067-E126DFD017FD}"/>
              </a:ext>
            </a:extLst>
          </p:cNvPr>
          <p:cNvSpPr/>
          <p:nvPr/>
        </p:nvSpPr>
        <p:spPr>
          <a:xfrm>
            <a:off x="3347864" y="4524061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756AA50-7523-4F9C-AC7F-B77E78876095}"/>
              </a:ext>
            </a:extLst>
          </p:cNvPr>
          <p:cNvCxnSpPr>
            <a:cxnSpLocks/>
            <a:stCxn id="46" idx="4"/>
            <a:endCxn id="65" idx="0"/>
          </p:cNvCxnSpPr>
          <p:nvPr/>
        </p:nvCxnSpPr>
        <p:spPr>
          <a:xfrm flipH="1">
            <a:off x="179504" y="3695957"/>
            <a:ext cx="14401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CCBB7B-4C4D-44F3-9712-EBBEEA0E61F0}"/>
              </a:ext>
            </a:extLst>
          </p:cNvPr>
          <p:cNvCxnSpPr>
            <a:cxnSpLocks/>
            <a:stCxn id="48" idx="5"/>
            <a:endCxn id="66" idx="0"/>
          </p:cNvCxnSpPr>
          <p:nvPr/>
        </p:nvCxnSpPr>
        <p:spPr>
          <a:xfrm>
            <a:off x="662464" y="3320101"/>
            <a:ext cx="21096" cy="303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0B000F7-BC89-4E7E-9388-4CAE71DC27E0}"/>
              </a:ext>
            </a:extLst>
          </p:cNvPr>
          <p:cNvCxnSpPr>
            <a:cxnSpLocks/>
            <a:stCxn id="59" idx="4"/>
            <a:endCxn id="60" idx="0"/>
          </p:cNvCxnSpPr>
          <p:nvPr/>
        </p:nvCxnSpPr>
        <p:spPr>
          <a:xfrm>
            <a:off x="1038517" y="3335896"/>
            <a:ext cx="5099" cy="4680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5C616F-6C13-4C2C-8B6B-226CC7F10AD7}"/>
              </a:ext>
            </a:extLst>
          </p:cNvPr>
          <p:cNvCxnSpPr>
            <a:cxnSpLocks/>
            <a:stCxn id="47" idx="4"/>
            <a:endCxn id="62" idx="1"/>
          </p:cNvCxnSpPr>
          <p:nvPr/>
        </p:nvCxnSpPr>
        <p:spPr>
          <a:xfrm flipH="1">
            <a:off x="1352728" y="3371909"/>
            <a:ext cx="122936" cy="6639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A8D061-EA28-4D1B-878B-374374EB2598}"/>
              </a:ext>
            </a:extLst>
          </p:cNvPr>
          <p:cNvCxnSpPr>
            <a:cxnSpLocks/>
            <a:stCxn id="49" idx="4"/>
            <a:endCxn id="61" idx="0"/>
          </p:cNvCxnSpPr>
          <p:nvPr/>
        </p:nvCxnSpPr>
        <p:spPr>
          <a:xfrm>
            <a:off x="1895790" y="3523845"/>
            <a:ext cx="83930" cy="172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5402A96-D55C-4EF2-85D5-25C825709DAD}"/>
              </a:ext>
            </a:extLst>
          </p:cNvPr>
          <p:cNvCxnSpPr>
            <a:cxnSpLocks/>
            <a:stCxn id="40" idx="5"/>
            <a:endCxn id="70" idx="1"/>
          </p:cNvCxnSpPr>
          <p:nvPr/>
        </p:nvCxnSpPr>
        <p:spPr>
          <a:xfrm>
            <a:off x="3026718" y="2954152"/>
            <a:ext cx="270226" cy="28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DA192F4-DC40-4A04-84C0-2B8CBF6444E5}"/>
              </a:ext>
            </a:extLst>
          </p:cNvPr>
          <p:cNvCxnSpPr>
            <a:cxnSpLocks/>
            <a:stCxn id="66" idx="4"/>
            <a:endCxn id="67" idx="1"/>
          </p:cNvCxnSpPr>
          <p:nvPr/>
        </p:nvCxnSpPr>
        <p:spPr>
          <a:xfrm>
            <a:off x="683560" y="3731949"/>
            <a:ext cx="101488" cy="483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6AF5154-7491-49FA-855B-D65C8F896272}"/>
              </a:ext>
            </a:extLst>
          </p:cNvPr>
          <p:cNvCxnSpPr>
            <a:cxnSpLocks/>
            <a:stCxn id="61" idx="3"/>
            <a:endCxn id="68" idx="0"/>
          </p:cNvCxnSpPr>
          <p:nvPr/>
        </p:nvCxnSpPr>
        <p:spPr>
          <a:xfrm flipH="1">
            <a:off x="1835704" y="3788141"/>
            <a:ext cx="93104" cy="519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7E6B49D-4AB6-424A-9CDC-44622E85D406}"/>
              </a:ext>
            </a:extLst>
          </p:cNvPr>
          <p:cNvCxnSpPr>
            <a:cxnSpLocks/>
            <a:stCxn id="50" idx="4"/>
            <a:endCxn id="63" idx="7"/>
          </p:cNvCxnSpPr>
          <p:nvPr/>
        </p:nvCxnSpPr>
        <p:spPr>
          <a:xfrm flipH="1">
            <a:off x="2534688" y="3731949"/>
            <a:ext cx="237120" cy="2318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4A67CA1-C8C4-408C-ACC4-CB874F802381}"/>
              </a:ext>
            </a:extLst>
          </p:cNvPr>
          <p:cNvCxnSpPr>
            <a:cxnSpLocks/>
            <a:stCxn id="63" idx="4"/>
            <a:endCxn id="69" idx="0"/>
          </p:cNvCxnSpPr>
          <p:nvPr/>
        </p:nvCxnSpPr>
        <p:spPr>
          <a:xfrm>
            <a:off x="2483776" y="4055997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313B5A2-F150-4ED8-BF6C-94F18D6503D7}"/>
              </a:ext>
            </a:extLst>
          </p:cNvPr>
          <p:cNvCxnSpPr>
            <a:cxnSpLocks/>
            <a:stCxn id="51" idx="3"/>
            <a:endCxn id="64" idx="7"/>
          </p:cNvCxnSpPr>
          <p:nvPr/>
        </p:nvCxnSpPr>
        <p:spPr>
          <a:xfrm flipH="1">
            <a:off x="3110752" y="3824157"/>
            <a:ext cx="114200" cy="175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5E6AEA6-32BF-4371-878E-D6EB6C69C9DF}"/>
              </a:ext>
            </a:extLst>
          </p:cNvPr>
          <p:cNvCxnSpPr>
            <a:cxnSpLocks/>
            <a:stCxn id="51" idx="4"/>
            <a:endCxn id="71" idx="0"/>
          </p:cNvCxnSpPr>
          <p:nvPr/>
        </p:nvCxnSpPr>
        <p:spPr>
          <a:xfrm>
            <a:off x="3275864" y="3839973"/>
            <a:ext cx="144000" cy="684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93DF9BFF-0066-4754-987C-6E7EBC23E43F}"/>
              </a:ext>
            </a:extLst>
          </p:cNvPr>
          <p:cNvSpPr/>
          <p:nvPr/>
        </p:nvSpPr>
        <p:spPr>
          <a:xfrm>
            <a:off x="115888" y="4560053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97A0091-5332-4239-93B9-BA5EE1E4C4A4}"/>
              </a:ext>
            </a:extLst>
          </p:cNvPr>
          <p:cNvSpPr/>
          <p:nvPr/>
        </p:nvSpPr>
        <p:spPr>
          <a:xfrm>
            <a:off x="107504" y="4712453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1452605-E276-4AB6-916D-EC5FC1D1FE41}"/>
              </a:ext>
            </a:extLst>
          </p:cNvPr>
          <p:cNvSpPr/>
          <p:nvPr/>
        </p:nvSpPr>
        <p:spPr>
          <a:xfrm>
            <a:off x="107520" y="4884101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5F2F468-C5FE-4E9E-8D04-91817B5CE5A1}"/>
              </a:ext>
            </a:extLst>
          </p:cNvPr>
          <p:cNvSpPr/>
          <p:nvPr/>
        </p:nvSpPr>
        <p:spPr>
          <a:xfrm>
            <a:off x="899608" y="4560053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C305A2A-7702-4C48-8825-34ECF05DC049}"/>
              </a:ext>
            </a:extLst>
          </p:cNvPr>
          <p:cNvSpPr/>
          <p:nvPr/>
        </p:nvSpPr>
        <p:spPr>
          <a:xfrm>
            <a:off x="891224" y="4712453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4905536-90CE-488D-99F6-68F894CD586C}"/>
              </a:ext>
            </a:extLst>
          </p:cNvPr>
          <p:cNvSpPr/>
          <p:nvPr/>
        </p:nvSpPr>
        <p:spPr>
          <a:xfrm>
            <a:off x="891240" y="4884101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EBC8431-5BBF-45A9-BE66-0FFA324249B9}"/>
              </a:ext>
            </a:extLst>
          </p:cNvPr>
          <p:cNvSpPr/>
          <p:nvPr/>
        </p:nvSpPr>
        <p:spPr>
          <a:xfrm>
            <a:off x="1700064" y="4712453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5E6F48D-B1F6-4274-8B9F-98631B5776FA}"/>
              </a:ext>
            </a:extLst>
          </p:cNvPr>
          <p:cNvSpPr/>
          <p:nvPr/>
        </p:nvSpPr>
        <p:spPr>
          <a:xfrm>
            <a:off x="1691680" y="4864853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AD318BA-797A-4F18-80C8-3E080506C3B6}"/>
              </a:ext>
            </a:extLst>
          </p:cNvPr>
          <p:cNvSpPr/>
          <p:nvPr/>
        </p:nvSpPr>
        <p:spPr>
          <a:xfrm>
            <a:off x="1691696" y="5036501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30D072B-80FC-45BC-B2B3-8010D2999E96}"/>
              </a:ext>
            </a:extLst>
          </p:cNvPr>
          <p:cNvSpPr/>
          <p:nvPr/>
        </p:nvSpPr>
        <p:spPr>
          <a:xfrm>
            <a:off x="2564160" y="4704069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6BE773E-AD22-4AAD-A57B-E4ACE98594F2}"/>
              </a:ext>
            </a:extLst>
          </p:cNvPr>
          <p:cNvSpPr/>
          <p:nvPr/>
        </p:nvSpPr>
        <p:spPr>
          <a:xfrm>
            <a:off x="2555776" y="4856469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F4CE7AA-0058-42C8-9AFE-B5AC4F9E3617}"/>
              </a:ext>
            </a:extLst>
          </p:cNvPr>
          <p:cNvSpPr/>
          <p:nvPr/>
        </p:nvSpPr>
        <p:spPr>
          <a:xfrm>
            <a:off x="2555792" y="5028117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8D2A9CA-6265-4C77-9BE8-3E50703917EE}"/>
              </a:ext>
            </a:extLst>
          </p:cNvPr>
          <p:cNvSpPr/>
          <p:nvPr/>
        </p:nvSpPr>
        <p:spPr>
          <a:xfrm>
            <a:off x="3275872" y="4704069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239B7CD-E7B9-4023-959D-44241D319C19}"/>
              </a:ext>
            </a:extLst>
          </p:cNvPr>
          <p:cNvSpPr/>
          <p:nvPr/>
        </p:nvSpPr>
        <p:spPr>
          <a:xfrm>
            <a:off x="3267488" y="4856469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8F04679-9F62-4EFF-AD9A-564F5F1D09B6}"/>
              </a:ext>
            </a:extLst>
          </p:cNvPr>
          <p:cNvSpPr/>
          <p:nvPr/>
        </p:nvSpPr>
        <p:spPr>
          <a:xfrm>
            <a:off x="3267504" y="5028117"/>
            <a:ext cx="72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E4EE6-A5AD-49A4-AABB-12167DE8A39B}"/>
              </a:ext>
            </a:extLst>
          </p:cNvPr>
          <p:cNvSpPr txBox="1"/>
          <p:nvPr/>
        </p:nvSpPr>
        <p:spPr>
          <a:xfrm>
            <a:off x="3903646" y="328189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t = 3</a:t>
            </a:r>
            <a:endParaRPr lang="en-GB" sz="1600" b="1" dirty="0">
              <a:solidFill>
                <a:srgbClr val="00B050"/>
              </a:solidFill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2D855AD-B061-4CB0-9222-5E027B63335D}"/>
              </a:ext>
            </a:extLst>
          </p:cNvPr>
          <p:cNvCxnSpPr>
            <a:cxnSpLocks/>
          </p:cNvCxnSpPr>
          <p:nvPr/>
        </p:nvCxnSpPr>
        <p:spPr>
          <a:xfrm>
            <a:off x="0" y="3983965"/>
            <a:ext cx="3920389" cy="479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D3E1748B-BAEF-48D7-8BB5-35CAA65B632D}"/>
              </a:ext>
            </a:extLst>
          </p:cNvPr>
          <p:cNvSpPr txBox="1"/>
          <p:nvPr/>
        </p:nvSpPr>
        <p:spPr>
          <a:xfrm>
            <a:off x="3869512" y="3861459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t = 4.5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403A075-7802-4388-9C07-3E5B269A4828}"/>
              </a:ext>
            </a:extLst>
          </p:cNvPr>
          <p:cNvSpPr/>
          <p:nvPr/>
        </p:nvSpPr>
        <p:spPr>
          <a:xfrm>
            <a:off x="1043600" y="2803050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79CCB89-7D35-4D06-8A76-CB567CC59C8A}"/>
              </a:ext>
            </a:extLst>
          </p:cNvPr>
          <p:cNvSpPr/>
          <p:nvPr/>
        </p:nvSpPr>
        <p:spPr>
          <a:xfrm>
            <a:off x="1618142" y="2836828"/>
            <a:ext cx="144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51716B7-A1F4-43FA-9A4B-53CAF2CCD03B}"/>
              </a:ext>
            </a:extLst>
          </p:cNvPr>
          <p:cNvCxnSpPr>
            <a:cxnSpLocks/>
            <a:stCxn id="113" idx="4"/>
            <a:endCxn id="38" idx="0"/>
          </p:cNvCxnSpPr>
          <p:nvPr/>
        </p:nvCxnSpPr>
        <p:spPr>
          <a:xfrm>
            <a:off x="1690142" y="2944828"/>
            <a:ext cx="6741" cy="133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2C05152-1902-4642-886D-A0C33015E6B8}"/>
              </a:ext>
            </a:extLst>
          </p:cNvPr>
          <p:cNvCxnSpPr>
            <a:cxnSpLocks/>
            <a:endCxn id="110" idx="7"/>
          </p:cNvCxnSpPr>
          <p:nvPr/>
        </p:nvCxnSpPr>
        <p:spPr>
          <a:xfrm flipH="1">
            <a:off x="1166512" y="2756395"/>
            <a:ext cx="46207" cy="624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6513CAAC-6506-4E18-BB25-2FDD39F4BB61}"/>
              </a:ext>
            </a:extLst>
          </p:cNvPr>
          <p:cNvSpPr/>
          <p:nvPr/>
        </p:nvSpPr>
        <p:spPr>
          <a:xfrm>
            <a:off x="1143663" y="2659448"/>
            <a:ext cx="144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graphicEl>
                                              <a:dgm id="{D0BF30A2-F5BA-4EE4-BDCF-590249185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>
                                            <p:graphicEl>
                                              <a:dgm id="{D0BF30A2-F5BA-4EE4-BDCF-590249185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>
                                            <p:graphicEl>
                                              <a:dgm id="{D0BF30A2-F5BA-4EE4-BDCF-590249185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graphicEl>
                                              <a:dgm id="{A030D3EE-02D9-4204-B65C-73DFC05AA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">
                                            <p:graphicEl>
                                              <a:dgm id="{A030D3EE-02D9-4204-B65C-73DFC05AA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">
                                            <p:graphicEl>
                                              <a:dgm id="{A030D3EE-02D9-4204-B65C-73DFC05AA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graphicEl>
                                              <a:dgm id="{96BD506E-2FED-4515-B1DA-89AD7B857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">
                                            <p:graphicEl>
                                              <a:dgm id="{96BD506E-2FED-4515-B1DA-89AD7B857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">
                                            <p:graphicEl>
                                              <a:dgm id="{96BD506E-2FED-4515-B1DA-89AD7B857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34" grpId="0" uiExpand="1">
        <p:bldSub>
          <a:bldDgm bld="one"/>
        </p:bldSub>
      </p:bldGraphic>
      <p:bldP spid="23" grpId="0"/>
      <p:bldP spid="26" grpId="0"/>
      <p:bldP spid="29" grpId="0" animBg="1"/>
      <p:bldP spid="31" grpId="0" animBg="1"/>
      <p:bldP spid="33" grpId="0" animBg="1"/>
      <p:bldP spid="34" grpId="0"/>
      <p:bldP spid="38" grpId="0" animBg="1"/>
      <p:bldP spid="40" grpId="0" animBg="1"/>
      <p:bldP spid="41" grpId="0"/>
      <p:bldP spid="42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/>
      <p:bldP spid="102" grpId="0"/>
      <p:bldP spid="110" grpId="0" animBg="1"/>
      <p:bldP spid="113" grpId="0" animBg="1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D088-097E-48D0-939E-1A8CC6C4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we did?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C52C2-CA1D-4C24-8818-295E4EB2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C7F7FE7-5EE9-4995-8C5A-583A5183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6" y="4595014"/>
            <a:ext cx="687539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040A5F6-F171-4B21-A0E7-7A5AD94715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768" y="1340768"/>
                <a:ext cx="8455813" cy="390753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GB" sz="1200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d>
                        <m:dPr>
                          <m:begChr m:val="{"/>
                          <m:endChr m:val="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1,  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𝑖𝑠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𝑤𝑎𝑖𝑡𝑖𝑛𝑔</m:t>
                              </m:r>
                            </m:e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0,      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𝑜𝑡h𝑒𝑟𝑤𝑖𝑠𝑒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.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/>
              </a:p>
              <a:p>
                <a:pPr marL="0" indent="0">
                  <a:buFont typeface="Wingdings 3"/>
                  <a:buNone/>
                </a:pPr>
                <a:endParaRPr lang="en-GB" sz="1200" i="1" dirty="0">
                  <a:latin typeface="Cambria Math"/>
                </a:endParaRPr>
              </a:p>
              <a:p>
                <a:pPr marL="0" indent="0">
                  <a:buFont typeface="Wingdings 3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GB" sz="1200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d>
                        <m:dPr>
                          <m:begChr m:val="{"/>
                          <m:endChr m:val="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1,  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𝑖𝑠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𝑐𝑢𝑟𝑟𝑒𝑛𝑡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𝑠𝑢𝑟𝑔𝑒𝑟𝑦</m:t>
                              </m:r>
                            </m:e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0,                         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𝑜𝑡h𝑒𝑟𝑤𝑖𝑠𝑒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.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/>
              </a:p>
              <a:p>
                <a:pPr marL="0" indent="0">
                  <a:buFont typeface="Wingdings 3"/>
                  <a:buNone/>
                </a:pPr>
                <a:endParaRPr lang="en-GB" sz="1200" i="1" dirty="0">
                  <a:latin typeface="Cambria Math"/>
                </a:endParaRPr>
              </a:p>
              <a:p>
                <a:pPr marL="0" indent="0">
                  <a:buFont typeface="Wingdings 3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GB" sz="1200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d>
                        <m:dPr>
                          <m:begChr m:val="{"/>
                          <m:endChr m:val="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1,  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𝑖𝑓</m:t>
                              </m:r>
                              <m:sSubSup>
                                <m:sSub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1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en-GB" sz="12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GB" sz="1200" i="1">
                                  <a:latin typeface="Cambria Math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GB" sz="1200" i="1">
                                      <a:latin typeface="Cambria Math"/>
                                    </a:rPr>
                                    <m:t>𝑚𝑎𝑥</m:t>
                                  </m:r>
                                </m:sup>
                              </m:sSup>
                              <m:r>
                                <a:rPr lang="en-GB" sz="1200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0,   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𝑜𝑡h𝑒𝑟𝑤𝑖𝑠𝑒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.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 3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GB" sz="1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sz="12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1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1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r>
                        <a:rPr lang="en-GB" sz="1200" i="1">
                          <a:latin typeface="Cambria Math"/>
                        </a:rPr>
                        <m:t>+</m:t>
                      </m:r>
                      <m:r>
                        <a:rPr lang="en-GB" sz="1200" i="1">
                          <a:latin typeface="Cambria Math"/>
                        </a:rPr>
                        <m:t>𝑡</m:t>
                      </m:r>
                      <m:r>
                        <a:rPr lang="en-GB" sz="1200" i="1">
                          <a:latin typeface="Cambria Math"/>
                        </a:rPr>
                        <m:t>(1−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sz="12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1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r>
                        <a:rPr lang="en-GB" sz="1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b/>
                      <m:sup>
                        <m:r>
                          <a:rPr lang="en-GB" sz="1400" i="1">
                            <a:latin typeface="Cambria Math"/>
                          </a:rPr>
                          <m:t>𝑡</m:t>
                        </m:r>
                        <m:r>
                          <a:rPr lang="en-GB" sz="1400" i="1">
                            <a:latin typeface="Cambria Math"/>
                          </a:rPr>
                          <m:t>+1</m:t>
                        </m:r>
                      </m:sup>
                    </m:sSubSup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𝑓</m:t>
                    </m:r>
                    <m:r>
                      <a:rPr lang="en-GB" sz="1400" i="1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b/>
                      <m:sup>
                        <m:r>
                          <a:rPr lang="en-GB" sz="1400" i="1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/>
                          </a:rPr>
                          <m:t>𝑚</m:t>
                        </m:r>
                      </m:e>
                      <m:sub/>
                      <m:sup>
                        <m:r>
                          <a:rPr lang="en-GB" sz="1400" i="1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GB" sz="1400" i="1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GB" sz="14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GB" sz="1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400" dirty="0"/>
                  <a:t>)</a:t>
                </a:r>
              </a:p>
              <a:p>
                <a:pPr marL="0" indent="0">
                  <a:buFont typeface="Wingdings 3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GB" sz="1200" i="1">
                              <a:latin typeface="Cambria Math"/>
                            </a:rPr>
                            <m:t>𝑡</m:t>
                          </m:r>
                          <m:r>
                            <a:rPr lang="en-GB" sz="1200" i="1">
                              <a:latin typeface="Cambria Math"/>
                            </a:rPr>
                            <m:t>+1, 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sup>
                      </m:sSubSup>
                      <m:r>
                        <a:rPr lang="en-GB" sz="1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1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en-GB" sz="12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GB" sz="1200" i="1">
                                  <a:latin typeface="Cambria Math"/>
                                </a:rPr>
                                <m:t> −</m:t>
                              </m:r>
                              <m:sSubSup>
                                <m:sSub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sz="1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en-GB" sz="12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GB" sz="1200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GB" sz="12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11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GB" sz="11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GB" sz="1100" i="1">
                              <a:latin typeface="Cambria Math"/>
                            </a:rPr>
                            <m:t> −</m:t>
                          </m:r>
                          <m:sSubSup>
                            <m:sSub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11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GB" sz="11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1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GB" sz="12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100" i="1">
                                  <a:latin typeface="Cambria Math"/>
                                </a:rPr>
                                <m:t>𝑥</m:t>
                              </m:r>
                            </m:e>
                            <m:sub/>
                            <m:sup>
                              <m:r>
                                <a:rPr lang="en-GB" sz="11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GB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05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/>
                                <m:sup>
                                  <m:r>
                                    <a:rPr lang="en-GB" sz="105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GB" sz="105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5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sz="105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GB" sz="11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100" i="1">
                              <a:latin typeface="Cambria Math"/>
                            </a:rPr>
                            <m:t>𝑥</m:t>
                          </m:r>
                        </m:e>
                        <m:sub/>
                        <m:sup>
                          <m:r>
                            <a:rPr lang="en-GB" sz="1100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sSubSup>
                        <m:sSub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GB" sz="1200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GB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05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/>
                                <m:sup>
                                  <m:r>
                                    <a:rPr lang="en-GB" sz="105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GB" sz="1050" i="1"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50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105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sz="105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5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sz="105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GB" sz="12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GB" sz="1200" i="1" dirty="0">
                  <a:latin typeface="Cambria Math"/>
                </a:endParaRPr>
              </a:p>
              <a:p>
                <a:pPr marL="0" indent="0">
                  <a:buFont typeface="Wingdings 3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GB" sz="1200" i="1">
                              <a:latin typeface="Cambria Math"/>
                            </a:rPr>
                            <m:t>𝑡</m:t>
                          </m:r>
                          <m:r>
                            <a:rPr lang="en-GB" sz="1200" i="1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GB" sz="1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1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GB" sz="1100" i="1">
                              <a:latin typeface="Cambria Math"/>
                            </a:rPr>
                            <m:t>𝑡</m:t>
                          </m:r>
                          <m:r>
                            <a:rPr lang="en-GB" sz="1100" i="1">
                              <a:latin typeface="Cambria Math"/>
                            </a:rPr>
                            <m:t>+1, </m:t>
                          </m:r>
                          <m:r>
                            <a:rPr lang="en-GB" sz="1100" i="1">
                              <a:latin typeface="Cambria Math"/>
                            </a:rPr>
                            <m:t>𝑦</m:t>
                          </m:r>
                        </m:sup>
                      </m:sSubSup>
                      <m:r>
                        <a:rPr lang="en-GB" sz="1100">
                          <a:latin typeface="Cambria Math"/>
                        </a:rPr>
                        <m:t>(1−</m:t>
                      </m:r>
                      <m:sSubSup>
                        <m:sSubSup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50" i="1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sz="105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GB" sz="1050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GB" sz="11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040A5F6-F171-4B21-A0E7-7A5AD947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8" y="1340768"/>
                <a:ext cx="8455813" cy="3907537"/>
              </a:xfrm>
              <a:prstGeom prst="rect">
                <a:avLst/>
              </a:prstGeom>
              <a:blipFill>
                <a:blip r:embed="rId4"/>
                <a:stretch>
                  <a:fillRect l="-6921" t="-227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0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171F98-19EC-43D4-9A4F-3C39FCEAF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851927"/>
              </p:ext>
            </p:extLst>
          </p:nvPr>
        </p:nvGraphicFramePr>
        <p:xfrm>
          <a:off x="1166936" y="1257474"/>
          <a:ext cx="6905600" cy="475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4E89C1-6704-4500-A45F-70AD8FC7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we did?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D99E6-02CD-4A58-A888-72DAE08B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8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3B755-57F0-4887-9E61-2334E04813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66936" y="1052736"/>
            <a:ext cx="8229600" cy="496020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Database storage - Free computer icons">
            <a:extLst>
              <a:ext uri="{FF2B5EF4-FFF2-40B4-BE49-F238E27FC236}">
                <a16:creationId xmlns:a16="http://schemas.microsoft.com/office/drawing/2014/main" id="{2DC9A6D9-D3EE-47B8-9F72-F447E83D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32" y="2780928"/>
            <a:ext cx="1215940" cy="121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9FC437-B4E2-4D23-8C81-E00629654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69FC437-B4E2-4D23-8C81-E00629654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E4CA55-1122-4A10-BC6F-D0030D98F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7E4CA55-1122-4A10-BC6F-D0030D98F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E8A67F-AB48-4794-8F9A-7998C45BA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0E8A67F-AB48-4794-8F9A-7998C45BA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5D69FC-DD21-4A3E-A783-F72418C4A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15D69FC-DD21-4A3E-A783-F72418C4A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5217-55DF-43E6-8B40-245CB1C4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49905"/>
            <a:ext cx="7283152" cy="77732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Did it work?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F4020-0458-4D64-B0C2-8AB6AEA8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4AD-1A43-4929-838F-5C0459FCB8B5}" type="slidenum">
              <a:rPr lang="en-GB" smtClean="0"/>
              <a:t>9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8A2778-42D1-42C0-8BCC-4C2C55E199FC}"/>
              </a:ext>
            </a:extLst>
          </p:cNvPr>
          <p:cNvSpPr/>
          <p:nvPr/>
        </p:nvSpPr>
        <p:spPr>
          <a:xfrm>
            <a:off x="971600" y="2489784"/>
            <a:ext cx="2681264" cy="266429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-8%</a:t>
            </a:r>
            <a:endParaRPr lang="en-GB" sz="7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F1AA51-A678-4DD5-9672-FCC06F8E6356}"/>
              </a:ext>
            </a:extLst>
          </p:cNvPr>
          <p:cNvSpPr/>
          <p:nvPr/>
        </p:nvSpPr>
        <p:spPr>
          <a:xfrm>
            <a:off x="5436096" y="2489784"/>
            <a:ext cx="2681264" cy="26642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-13%</a:t>
            </a:r>
            <a:endParaRPr lang="en-GB"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B9FDD-C9CB-42FF-BA3C-AD7108EFD485}"/>
              </a:ext>
            </a:extLst>
          </p:cNvPr>
          <p:cNvSpPr txBox="1"/>
          <p:nvPr/>
        </p:nvSpPr>
        <p:spPr>
          <a:xfrm>
            <a:off x="622945" y="550633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Waiting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B8332-CB0E-4730-89C3-AD0E8182FB6F}"/>
              </a:ext>
            </a:extLst>
          </p:cNvPr>
          <p:cNvSpPr txBox="1"/>
          <p:nvPr/>
        </p:nvSpPr>
        <p:spPr>
          <a:xfrm>
            <a:off x="5931926" y="5506338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Rescheduling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25760-A1DA-4E2C-BAFE-2CB4FB2F65FE}"/>
              </a:ext>
            </a:extLst>
          </p:cNvPr>
          <p:cNvSpPr txBox="1"/>
          <p:nvPr/>
        </p:nvSpPr>
        <p:spPr>
          <a:xfrm>
            <a:off x="1841153" y="1274915"/>
            <a:ext cx="5759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Compare with real-life (via simulation)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94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428</Words>
  <Application>Microsoft Office PowerPoint</Application>
  <PresentationFormat>On-screen Show (4:3)</PresentationFormat>
  <Paragraphs>130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  AI in Healthcare: Dynamic surgery management under uncertainty</vt:lpstr>
      <vt:lpstr>Problem</vt:lpstr>
      <vt:lpstr>Problem</vt:lpstr>
      <vt:lpstr>What is the complexity?</vt:lpstr>
      <vt:lpstr>How is it handled in real life</vt:lpstr>
      <vt:lpstr>What we did?</vt:lpstr>
      <vt:lpstr>What we did?</vt:lpstr>
      <vt:lpstr>What we did?</vt:lpstr>
      <vt:lpstr>Did it work?</vt:lpstr>
      <vt:lpstr>PowerPoint Presentation</vt:lpstr>
      <vt:lpstr>THANK YOU! </vt:lpstr>
      <vt:lpstr>Extras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AI in Healthcare: Dynamic surgery management under uncertainty</dc:title>
  <cp:lastModifiedBy>Elvan Gokalp</cp:lastModifiedBy>
  <cp:revision>260</cp:revision>
  <dcterms:created xsi:type="dcterms:W3CDTF">2014-09-18T08:52:02Z</dcterms:created>
  <dcterms:modified xsi:type="dcterms:W3CDTF">2023-01-26T10:56:25Z</dcterms:modified>
</cp:coreProperties>
</file>