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11"/>
  </p:notesMasterIdLst>
  <p:sldIdLst>
    <p:sldId id="291" r:id="rId2"/>
    <p:sldId id="258" r:id="rId3"/>
    <p:sldId id="259" r:id="rId4"/>
    <p:sldId id="321" r:id="rId5"/>
    <p:sldId id="352" r:id="rId6"/>
    <p:sldId id="353" r:id="rId7"/>
    <p:sldId id="305" r:id="rId8"/>
    <p:sldId id="780" r:id="rId9"/>
    <p:sldId id="317" r:id="rId10"/>
  </p:sldIdLst>
  <p:sldSz cx="9144000" cy="5143500" type="screen16x9"/>
  <p:notesSz cx="6858000" cy="9144000"/>
  <p:embeddedFontLst>
    <p:embeddedFont>
      <p:font typeface="Fira Sans Condensed" panose="020F0502020204030204" pitchFamily="34" charset="0"/>
      <p:regular r:id="rId12"/>
      <p:bold r:id="rId13"/>
      <p:italic r:id="rId14"/>
      <p:boldItalic r:id="rId15"/>
    </p:embeddedFont>
    <p:embeddedFont>
      <p:font typeface="Fira Sans Condensed ExtraBold" panose="020F0502020204030204" pitchFamily="34" charset="0"/>
      <p:bold r:id="rId16"/>
      <p:italic r:id="rId17"/>
      <p:boldItalic r:id="rId18"/>
    </p:embeddedFont>
    <p:embeddedFont>
      <p:font typeface="Noto Sans" panose="020B0502040504020204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552189-BB39-F494-A80E-087C58D958CA}" name="Leen Jabban" initials="LJ" userId="S::lj386@bath.ac.uk::39557350-69bc-40c7-a85b-0daf645c174f" providerId="AD"/>
  <p188:author id="{EB4D5AC6-7ABF-6DBE-AF35-CE29FE37DDCA}" name="Philip Shields" initials="PS" userId="S::ps229@bath.ac.uk::e717504a-750d-4f56-83d7-99c2db612f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2"/>
    <a:srgbClr val="FFFFFF"/>
    <a:srgbClr val="000000"/>
    <a:srgbClr val="002B59"/>
    <a:srgbClr val="FFFAF0"/>
    <a:srgbClr val="84A3B3"/>
    <a:srgbClr val="D2D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9319AD-D763-B844-8E4B-74E531849785}" v="24" dt="2025-01-16T15:53:27.927"/>
  </p1510:revLst>
</p1510:revInfo>
</file>

<file path=ppt/tableStyles.xml><?xml version="1.0" encoding="utf-8"?>
<a:tblStyleLst xmlns:a="http://schemas.openxmlformats.org/drawingml/2006/main" def="{DEF89390-5615-484D-9137-0112C7807DA1}">
  <a:tblStyle styleId="{DEF89390-5615-484D-9137-0112C7807D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D2A335-92FC-42B3-9C69-833203D80FB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7"/>
    <p:restoredTop sz="85862"/>
  </p:normalViewPr>
  <p:slideViewPr>
    <p:cSldViewPr snapToGrid="0">
      <p:cViewPr varScale="1">
        <p:scale>
          <a:sx n="174" d="100"/>
          <a:sy n="174" d="100"/>
        </p:scale>
        <p:origin x="137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n Jabban" userId="39557350-69bc-40c7-a85b-0daf645c174f" providerId="ADAL" clId="{C19319AD-D763-B844-8E4B-74E531849785}"/>
    <pc:docChg chg="undo custSel addSld delSld modSld">
      <pc:chgData name="Leen Jabban" userId="39557350-69bc-40c7-a85b-0daf645c174f" providerId="ADAL" clId="{C19319AD-D763-B844-8E4B-74E531849785}" dt="2025-01-16T15:53:31.501" v="151" actId="478"/>
      <pc:docMkLst>
        <pc:docMk/>
      </pc:docMkLst>
      <pc:sldChg chg="addSp delSp modSp mod">
        <pc:chgData name="Leen Jabban" userId="39557350-69bc-40c7-a85b-0daf645c174f" providerId="ADAL" clId="{C19319AD-D763-B844-8E4B-74E531849785}" dt="2025-01-16T15:53:18.732" v="147"/>
        <pc:sldMkLst>
          <pc:docMk/>
          <pc:sldMk cId="1795775551" sldId="258"/>
        </pc:sldMkLst>
        <pc:spChg chg="add mod">
          <ac:chgData name="Leen Jabban" userId="39557350-69bc-40c7-a85b-0daf645c174f" providerId="ADAL" clId="{C19319AD-D763-B844-8E4B-74E531849785}" dt="2025-01-16T15:53:18.732" v="147"/>
          <ac:spMkLst>
            <pc:docMk/>
            <pc:sldMk cId="1795775551" sldId="258"/>
            <ac:spMk id="7" creationId="{CB1B3DBA-47B8-CA11-6721-F4EE1489CB32}"/>
          </ac:spMkLst>
        </pc:spChg>
        <pc:spChg chg="del">
          <ac:chgData name="Leen Jabban" userId="39557350-69bc-40c7-a85b-0daf645c174f" providerId="ADAL" clId="{C19319AD-D763-B844-8E4B-74E531849785}" dt="2025-01-16T15:53:18.441" v="146" actId="478"/>
          <ac:spMkLst>
            <pc:docMk/>
            <pc:sldMk cId="1795775551" sldId="258"/>
            <ac:spMk id="13" creationId="{9BAEFAF7-698B-5CCC-02B2-DF68FACDA080}"/>
          </ac:spMkLst>
        </pc:spChg>
      </pc:sldChg>
      <pc:sldChg chg="addSp modSp">
        <pc:chgData name="Leen Jabban" userId="39557350-69bc-40c7-a85b-0daf645c174f" providerId="ADAL" clId="{C19319AD-D763-B844-8E4B-74E531849785}" dt="2025-01-16T15:53:16.092" v="145"/>
        <pc:sldMkLst>
          <pc:docMk/>
          <pc:sldMk cId="1334169024" sldId="259"/>
        </pc:sldMkLst>
        <pc:spChg chg="add mod">
          <ac:chgData name="Leen Jabban" userId="39557350-69bc-40c7-a85b-0daf645c174f" providerId="ADAL" clId="{C19319AD-D763-B844-8E4B-74E531849785}" dt="2025-01-16T15:53:07.028" v="142"/>
          <ac:spMkLst>
            <pc:docMk/>
            <pc:sldMk cId="1334169024" sldId="259"/>
            <ac:spMk id="2" creationId="{2DCC3CD9-9943-4CCE-BEBD-A0FAA0211F99}"/>
          </ac:spMkLst>
        </pc:spChg>
        <pc:spChg chg="add mod">
          <ac:chgData name="Leen Jabban" userId="39557350-69bc-40c7-a85b-0daf645c174f" providerId="ADAL" clId="{C19319AD-D763-B844-8E4B-74E531849785}" dt="2025-01-16T15:53:16.092" v="145"/>
          <ac:spMkLst>
            <pc:docMk/>
            <pc:sldMk cId="1334169024" sldId="259"/>
            <ac:spMk id="4" creationId="{B4FFC95B-AD9B-63CD-F86A-AB780332B9F8}"/>
          </ac:spMkLst>
        </pc:spChg>
      </pc:sldChg>
      <pc:sldChg chg="del">
        <pc:chgData name="Leen Jabban" userId="39557350-69bc-40c7-a85b-0daf645c174f" providerId="ADAL" clId="{C19319AD-D763-B844-8E4B-74E531849785}" dt="2025-01-16T15:45:52.108" v="9" actId="2696"/>
        <pc:sldMkLst>
          <pc:docMk/>
          <pc:sldMk cId="961097275" sldId="261"/>
        </pc:sldMkLst>
      </pc:sldChg>
      <pc:sldChg chg="addSp delSp modSp add mod">
        <pc:chgData name="Leen Jabban" userId="39557350-69bc-40c7-a85b-0daf645c174f" providerId="ADAL" clId="{C19319AD-D763-B844-8E4B-74E531849785}" dt="2025-01-16T15:53:31.501" v="151" actId="478"/>
        <pc:sldMkLst>
          <pc:docMk/>
          <pc:sldMk cId="3072155147" sldId="305"/>
        </pc:sldMkLst>
        <pc:spChg chg="mod">
          <ac:chgData name="Leen Jabban" userId="39557350-69bc-40c7-a85b-0daf645c174f" providerId="ADAL" clId="{C19319AD-D763-B844-8E4B-74E531849785}" dt="2025-01-16T15:50:16.328" v="88" actId="20577"/>
          <ac:spMkLst>
            <pc:docMk/>
            <pc:sldMk cId="3072155147" sldId="305"/>
            <ac:spMk id="2" creationId="{DFC16DFC-B4C6-F1C6-7F95-F162007D7A00}"/>
          </ac:spMkLst>
        </pc:spChg>
        <pc:spChg chg="add mod">
          <ac:chgData name="Leen Jabban" userId="39557350-69bc-40c7-a85b-0daf645c174f" providerId="ADAL" clId="{C19319AD-D763-B844-8E4B-74E531849785}" dt="2025-01-16T15:53:27.927" v="150"/>
          <ac:spMkLst>
            <pc:docMk/>
            <pc:sldMk cId="3072155147" sldId="305"/>
            <ac:spMk id="6" creationId="{FD6A581A-E86A-400E-6978-39F5AF440AF0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20" creationId="{4D716587-098A-83C3-C66B-AB125CBACDE0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21" creationId="{49790AAD-89CC-794A-2A1D-C263A1C59A84}"/>
          </ac:spMkLst>
        </pc:spChg>
        <pc:spChg chg="mod">
          <ac:chgData name="Leen Jabban" userId="39557350-69bc-40c7-a85b-0daf645c174f" providerId="ADAL" clId="{C19319AD-D763-B844-8E4B-74E531849785}" dt="2025-01-16T15:50:27.102" v="89" actId="207"/>
          <ac:spMkLst>
            <pc:docMk/>
            <pc:sldMk cId="3072155147" sldId="305"/>
            <ac:spMk id="22" creationId="{5F4A5743-33E5-437F-9D70-439D8EAC1FD2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24" creationId="{A0AF15C3-155A-6190-59BE-4E8EAD6CF50C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25" creationId="{FA77F383-5795-0529-D019-7F5599F90401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26" creationId="{6BFDA72C-2D6E-EE22-9D4B-AE7BE062A5AA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27" creationId="{5E7ECC44-D045-0C1D-5F4A-FCD526E3E1AA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28" creationId="{28652470-5EE9-CBE6-970B-4AD5D4E71F0F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30" creationId="{811B11F3-D909-66B9-D5F8-483F5F7620B1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31" creationId="{8F92976E-0A17-53F5-DA6B-B2B0942AD343}"/>
          </ac:spMkLst>
        </pc:spChg>
        <pc:spChg chg="mod">
          <ac:chgData name="Leen Jabban" userId="39557350-69bc-40c7-a85b-0daf645c174f" providerId="ADAL" clId="{C19319AD-D763-B844-8E4B-74E531849785}" dt="2025-01-16T15:50:55.264" v="116" actId="1035"/>
          <ac:spMkLst>
            <pc:docMk/>
            <pc:sldMk cId="3072155147" sldId="305"/>
            <ac:spMk id="35" creationId="{E497A2BF-6464-48A3-A739-7FDCD3A9FE6E}"/>
          </ac:spMkLst>
        </pc:spChg>
        <pc:spChg chg="del">
          <ac:chgData name="Leen Jabban" userId="39557350-69bc-40c7-a85b-0daf645c174f" providerId="ADAL" clId="{C19319AD-D763-B844-8E4B-74E531849785}" dt="2025-01-16T15:53:23.193" v="148" actId="478"/>
          <ac:spMkLst>
            <pc:docMk/>
            <pc:sldMk cId="3072155147" sldId="305"/>
            <ac:spMk id="36" creationId="{3FBF4C4B-145B-5D24-0475-A34C087C49E1}"/>
          </ac:spMkLst>
        </pc:spChg>
        <pc:spChg chg="mod">
          <ac:chgData name="Leen Jabban" userId="39557350-69bc-40c7-a85b-0daf645c174f" providerId="ADAL" clId="{C19319AD-D763-B844-8E4B-74E531849785}" dt="2025-01-16T15:50:51.498" v="112" actId="1037"/>
          <ac:spMkLst>
            <pc:docMk/>
            <pc:sldMk cId="3072155147" sldId="305"/>
            <ac:spMk id="46" creationId="{4E9BE57B-6BB1-3E66-C161-78BB388AADD9}"/>
          </ac:spMkLst>
        </pc:spChg>
        <pc:picChg chg="del">
          <ac:chgData name="Leen Jabban" userId="39557350-69bc-40c7-a85b-0daf645c174f" providerId="ADAL" clId="{C19319AD-D763-B844-8E4B-74E531849785}" dt="2025-01-16T15:53:31.501" v="151" actId="478"/>
          <ac:picMkLst>
            <pc:docMk/>
            <pc:sldMk cId="3072155147" sldId="305"/>
            <ac:picMk id="5" creationId="{10A2A168-38C4-6C40-F73E-4D59DD5FBE69}"/>
          </ac:picMkLst>
        </pc:picChg>
      </pc:sldChg>
      <pc:sldChg chg="addSp delSp modSp mod addAnim delAnim">
        <pc:chgData name="Leen Jabban" userId="39557350-69bc-40c7-a85b-0daf645c174f" providerId="ADAL" clId="{C19319AD-D763-B844-8E4B-74E531849785}" dt="2025-01-16T15:53:14.389" v="144"/>
        <pc:sldMkLst>
          <pc:docMk/>
          <pc:sldMk cId="1236066457" sldId="321"/>
        </pc:sldMkLst>
        <pc:spChg chg="add mod">
          <ac:chgData name="Leen Jabban" userId="39557350-69bc-40c7-a85b-0daf645c174f" providerId="ADAL" clId="{C19319AD-D763-B844-8E4B-74E531849785}" dt="2025-01-16T15:53:14.389" v="144"/>
          <ac:spMkLst>
            <pc:docMk/>
            <pc:sldMk cId="1236066457" sldId="321"/>
            <ac:spMk id="3" creationId="{F2CD6E1A-9893-A9E7-4484-E407C688243F}"/>
          </ac:spMkLst>
        </pc:spChg>
        <pc:spChg chg="add del">
          <ac:chgData name="Leen Jabban" userId="39557350-69bc-40c7-a85b-0daf645c174f" providerId="ADAL" clId="{C19319AD-D763-B844-8E4B-74E531849785}" dt="2025-01-16T15:52:49.193" v="140" actId="478"/>
          <ac:spMkLst>
            <pc:docMk/>
            <pc:sldMk cId="1236066457" sldId="321"/>
            <ac:spMk id="14" creationId="{D28DD37C-319B-0137-DD7A-1992E8B99B85}"/>
          </ac:spMkLst>
        </pc:spChg>
        <pc:spChg chg="add del">
          <ac:chgData name="Leen Jabban" userId="39557350-69bc-40c7-a85b-0daf645c174f" providerId="ADAL" clId="{C19319AD-D763-B844-8E4B-74E531849785}" dt="2025-01-16T15:52:49.193" v="140" actId="478"/>
          <ac:spMkLst>
            <pc:docMk/>
            <pc:sldMk cId="1236066457" sldId="321"/>
            <ac:spMk id="54" creationId="{3F451F6A-9701-B2F9-B7F5-D61BA80FEEC7}"/>
          </ac:spMkLst>
        </pc:spChg>
        <pc:spChg chg="del">
          <ac:chgData name="Leen Jabban" userId="39557350-69bc-40c7-a85b-0daf645c174f" providerId="ADAL" clId="{C19319AD-D763-B844-8E4B-74E531849785}" dt="2025-01-16T15:52:51.917" v="141" actId="478"/>
          <ac:spMkLst>
            <pc:docMk/>
            <pc:sldMk cId="1236066457" sldId="321"/>
            <ac:spMk id="55" creationId="{1ECA045C-48B5-795C-DF2F-E0F42237AC84}"/>
          </ac:spMkLst>
        </pc:spChg>
        <pc:spChg chg="del">
          <ac:chgData name="Leen Jabban" userId="39557350-69bc-40c7-a85b-0daf645c174f" providerId="ADAL" clId="{C19319AD-D763-B844-8E4B-74E531849785}" dt="2025-01-16T15:53:14.042" v="143" actId="478"/>
          <ac:spMkLst>
            <pc:docMk/>
            <pc:sldMk cId="1236066457" sldId="321"/>
            <ac:spMk id="56" creationId="{8C097614-78C4-E265-DD76-6D19CE61298C}"/>
          </ac:spMkLst>
        </pc:spChg>
      </pc:sldChg>
      <pc:sldChg chg="del">
        <pc:chgData name="Leen Jabban" userId="39557350-69bc-40c7-a85b-0daf645c174f" providerId="ADAL" clId="{C19319AD-D763-B844-8E4B-74E531849785}" dt="2025-01-16T15:43:47.307" v="5" actId="2696"/>
        <pc:sldMkLst>
          <pc:docMk/>
          <pc:sldMk cId="1099857500" sldId="322"/>
        </pc:sldMkLst>
      </pc:sldChg>
      <pc:sldChg chg="delSp modSp mod delAnim modAnim">
        <pc:chgData name="Leen Jabban" userId="39557350-69bc-40c7-a85b-0daf645c174f" providerId="ADAL" clId="{C19319AD-D763-B844-8E4B-74E531849785}" dt="2025-01-16T15:51:56.764" v="132" actId="12"/>
        <pc:sldMkLst>
          <pc:docMk/>
          <pc:sldMk cId="1908108169" sldId="353"/>
        </pc:sldMkLst>
        <pc:spChg chg="del mod">
          <ac:chgData name="Leen Jabban" userId="39557350-69bc-40c7-a85b-0daf645c174f" providerId="ADAL" clId="{C19319AD-D763-B844-8E4B-74E531849785}" dt="2025-01-16T15:51:50.660" v="128" actId="478"/>
          <ac:spMkLst>
            <pc:docMk/>
            <pc:sldMk cId="1908108169" sldId="353"/>
            <ac:spMk id="3" creationId="{97F3CEF4-CC7C-9868-F34E-1A9441206293}"/>
          </ac:spMkLst>
        </pc:spChg>
        <pc:spChg chg="mod">
          <ac:chgData name="Leen Jabban" userId="39557350-69bc-40c7-a85b-0daf645c174f" providerId="ADAL" clId="{C19319AD-D763-B844-8E4B-74E531849785}" dt="2025-01-16T15:51:56.764" v="132" actId="12"/>
          <ac:spMkLst>
            <pc:docMk/>
            <pc:sldMk cId="1908108169" sldId="353"/>
            <ac:spMk id="12" creationId="{536FBEA3-F601-FB2E-4546-DF88EB501FC0}"/>
          </ac:spMkLst>
        </pc:spChg>
      </pc:sldChg>
      <pc:sldChg chg="modSp new del mod">
        <pc:chgData name="Leen Jabban" userId="39557350-69bc-40c7-a85b-0daf645c174f" providerId="ADAL" clId="{C19319AD-D763-B844-8E4B-74E531849785}" dt="2025-01-16T15:48:28.666" v="43" actId="2696"/>
        <pc:sldMkLst>
          <pc:docMk/>
          <pc:sldMk cId="3586323926" sldId="354"/>
        </pc:sldMkLst>
        <pc:spChg chg="mod">
          <ac:chgData name="Leen Jabban" userId="39557350-69bc-40c7-a85b-0daf645c174f" providerId="ADAL" clId="{C19319AD-D763-B844-8E4B-74E531849785}" dt="2025-01-16T15:46:46.885" v="41" actId="20577"/>
          <ac:spMkLst>
            <pc:docMk/>
            <pc:sldMk cId="3586323926" sldId="354"/>
            <ac:spMk id="2" creationId="{03E9B961-1E23-41EE-CB4E-22FA5BA96CB9}"/>
          </ac:spMkLst>
        </pc:spChg>
      </pc:sldChg>
      <pc:sldChg chg="del">
        <pc:chgData name="Leen Jabban" userId="39557350-69bc-40c7-a85b-0daf645c174f" providerId="ADAL" clId="{C19319AD-D763-B844-8E4B-74E531849785}" dt="2025-01-16T15:43:48.731" v="7" actId="2696"/>
        <pc:sldMkLst>
          <pc:docMk/>
          <pc:sldMk cId="4282465523" sldId="355"/>
        </pc:sldMkLst>
      </pc:sldChg>
      <pc:sldChg chg="del">
        <pc:chgData name="Leen Jabban" userId="39557350-69bc-40c7-a85b-0daf645c174f" providerId="ADAL" clId="{C19319AD-D763-B844-8E4B-74E531849785}" dt="2025-01-16T15:43:25.041" v="0" actId="2696"/>
        <pc:sldMkLst>
          <pc:docMk/>
          <pc:sldMk cId="2779140108" sldId="358"/>
        </pc:sldMkLst>
      </pc:sldChg>
      <pc:sldChg chg="del">
        <pc:chgData name="Leen Jabban" userId="39557350-69bc-40c7-a85b-0daf645c174f" providerId="ADAL" clId="{C19319AD-D763-B844-8E4B-74E531849785}" dt="2025-01-16T15:43:31.664" v="4" actId="2696"/>
        <pc:sldMkLst>
          <pc:docMk/>
          <pc:sldMk cId="1945555018" sldId="359"/>
        </pc:sldMkLst>
      </pc:sldChg>
      <pc:sldChg chg="del">
        <pc:chgData name="Leen Jabban" userId="39557350-69bc-40c7-a85b-0daf645c174f" providerId="ADAL" clId="{C19319AD-D763-B844-8E4B-74E531849785}" dt="2025-01-16T15:43:48.311" v="6" actId="2696"/>
        <pc:sldMkLst>
          <pc:docMk/>
          <pc:sldMk cId="2709554936" sldId="360"/>
        </pc:sldMkLst>
      </pc:sldChg>
      <pc:sldChg chg="del">
        <pc:chgData name="Leen Jabban" userId="39557350-69bc-40c7-a85b-0daf645c174f" providerId="ADAL" clId="{C19319AD-D763-B844-8E4B-74E531849785}" dt="2025-01-16T15:43:26.691" v="3" actId="2696"/>
        <pc:sldMkLst>
          <pc:docMk/>
          <pc:sldMk cId="4216696764" sldId="361"/>
        </pc:sldMkLst>
      </pc:sldChg>
      <pc:sldChg chg="del">
        <pc:chgData name="Leen Jabban" userId="39557350-69bc-40c7-a85b-0daf645c174f" providerId="ADAL" clId="{C19319AD-D763-B844-8E4B-74E531849785}" dt="2025-01-16T15:43:25.593" v="1" actId="2696"/>
        <pc:sldMkLst>
          <pc:docMk/>
          <pc:sldMk cId="1345601762" sldId="362"/>
        </pc:sldMkLst>
      </pc:sldChg>
      <pc:sldChg chg="del">
        <pc:chgData name="Leen Jabban" userId="39557350-69bc-40c7-a85b-0daf645c174f" providerId="ADAL" clId="{C19319AD-D763-B844-8E4B-74E531849785}" dt="2025-01-16T15:43:26.172" v="2" actId="2696"/>
        <pc:sldMkLst>
          <pc:docMk/>
          <pc:sldMk cId="3157374569" sldId="363"/>
        </pc:sldMkLst>
      </pc:sldChg>
      <pc:sldChg chg="del">
        <pc:chgData name="Leen Jabban" userId="39557350-69bc-40c7-a85b-0daf645c174f" providerId="ADAL" clId="{C19319AD-D763-B844-8E4B-74E531849785}" dt="2025-01-16T15:43:49.518" v="8" actId="2696"/>
        <pc:sldMkLst>
          <pc:docMk/>
          <pc:sldMk cId="2453844346" sldId="364"/>
        </pc:sldMkLst>
      </pc:sldChg>
      <pc:sldChg chg="add del">
        <pc:chgData name="Leen Jabban" userId="39557350-69bc-40c7-a85b-0daf645c174f" providerId="ADAL" clId="{C19319AD-D763-B844-8E4B-74E531849785}" dt="2025-01-16T15:52:07.282" v="135" actId="2696"/>
        <pc:sldMkLst>
          <pc:docMk/>
          <pc:sldMk cId="2323208440" sldId="775"/>
        </pc:sldMkLst>
      </pc:sldChg>
      <pc:sldChg chg="add del">
        <pc:chgData name="Leen Jabban" userId="39557350-69bc-40c7-a85b-0daf645c174f" providerId="ADAL" clId="{C19319AD-D763-B844-8E4B-74E531849785}" dt="2025-01-16T15:51:21.889" v="121" actId="2696"/>
        <pc:sldMkLst>
          <pc:docMk/>
          <pc:sldMk cId="4262881763" sldId="777"/>
        </pc:sldMkLst>
      </pc:sldChg>
      <pc:sldChg chg="add del">
        <pc:chgData name="Leen Jabban" userId="39557350-69bc-40c7-a85b-0daf645c174f" providerId="ADAL" clId="{C19319AD-D763-B844-8E4B-74E531849785}" dt="2025-01-16T15:52:08.970" v="136" actId="2696"/>
        <pc:sldMkLst>
          <pc:docMk/>
          <pc:sldMk cId="2620330570" sldId="778"/>
        </pc:sldMkLst>
      </pc:sldChg>
      <pc:sldChg chg="add del">
        <pc:chgData name="Leen Jabban" userId="39557350-69bc-40c7-a85b-0daf645c174f" providerId="ADAL" clId="{C19319AD-D763-B844-8E4B-74E531849785}" dt="2025-01-16T15:51:01.375" v="118" actId="2696"/>
        <pc:sldMkLst>
          <pc:docMk/>
          <pc:sldMk cId="1145383362" sldId="779"/>
        </pc:sldMkLst>
      </pc:sldChg>
      <pc:sldChg chg="modSp add mod">
        <pc:chgData name="Leen Jabban" userId="39557350-69bc-40c7-a85b-0daf645c174f" providerId="ADAL" clId="{C19319AD-D763-B844-8E4B-74E531849785}" dt="2025-01-16T15:52:17.829" v="137"/>
        <pc:sldMkLst>
          <pc:docMk/>
          <pc:sldMk cId="717155555" sldId="780"/>
        </pc:sldMkLst>
        <pc:spChg chg="mod">
          <ac:chgData name="Leen Jabban" userId="39557350-69bc-40c7-a85b-0daf645c174f" providerId="ADAL" clId="{C19319AD-D763-B844-8E4B-74E531849785}" dt="2025-01-16T15:52:17.829" v="137"/>
          <ac:spMkLst>
            <pc:docMk/>
            <pc:sldMk cId="717155555" sldId="780"/>
            <ac:spMk id="2" creationId="{9892E313-3D23-FC61-DA50-56124421E985}"/>
          </ac:spMkLst>
        </pc:spChg>
      </pc:sldChg>
      <pc:sldChg chg="addSp delSp modSp add del mod delAnim modAnim modNotes">
        <pc:chgData name="Leen Jabban" userId="39557350-69bc-40c7-a85b-0daf645c174f" providerId="ADAL" clId="{C19319AD-D763-B844-8E4B-74E531849785}" dt="2025-01-16T15:50:59.642" v="117" actId="2696"/>
        <pc:sldMkLst>
          <pc:docMk/>
          <pc:sldMk cId="2513852910" sldId="781"/>
        </pc:sldMkLst>
        <pc:spChg chg="del">
          <ac:chgData name="Leen Jabban" userId="39557350-69bc-40c7-a85b-0daf645c174f" providerId="ADAL" clId="{C19319AD-D763-B844-8E4B-74E531849785}" dt="2025-01-16T15:49:36.446" v="45" actId="478"/>
          <ac:spMkLst>
            <pc:docMk/>
            <pc:sldMk cId="2513852910" sldId="781"/>
            <ac:spMk id="7" creationId="{AA40DEEC-3B92-C1C2-68A1-53482AB9A28D}"/>
          </ac:spMkLst>
        </pc:spChg>
        <pc:spChg chg="del">
          <ac:chgData name="Leen Jabban" userId="39557350-69bc-40c7-a85b-0daf645c174f" providerId="ADAL" clId="{C19319AD-D763-B844-8E4B-74E531849785}" dt="2025-01-16T15:49:36.446" v="45" actId="478"/>
          <ac:spMkLst>
            <pc:docMk/>
            <pc:sldMk cId="2513852910" sldId="781"/>
            <ac:spMk id="8" creationId="{F59B1494-5E09-38AE-934C-1BA6EE498E37}"/>
          </ac:spMkLst>
        </pc:spChg>
        <pc:spChg chg="del">
          <ac:chgData name="Leen Jabban" userId="39557350-69bc-40c7-a85b-0daf645c174f" providerId="ADAL" clId="{C19319AD-D763-B844-8E4B-74E531849785}" dt="2025-01-16T15:49:36.446" v="45" actId="478"/>
          <ac:spMkLst>
            <pc:docMk/>
            <pc:sldMk cId="2513852910" sldId="781"/>
            <ac:spMk id="9" creationId="{2652BCED-7892-CCE1-C3A5-D41BB1783DA4}"/>
          </ac:spMkLst>
        </pc:spChg>
        <pc:spChg chg="del">
          <ac:chgData name="Leen Jabban" userId="39557350-69bc-40c7-a85b-0daf645c174f" providerId="ADAL" clId="{C19319AD-D763-B844-8E4B-74E531849785}" dt="2025-01-16T15:49:36.446" v="45" actId="478"/>
          <ac:spMkLst>
            <pc:docMk/>
            <pc:sldMk cId="2513852910" sldId="781"/>
            <ac:spMk id="10" creationId="{F8016DFB-3A8A-7B2D-8B4D-6D56CE815331}"/>
          </ac:spMkLst>
        </pc:spChg>
        <pc:spChg chg="del">
          <ac:chgData name="Leen Jabban" userId="39557350-69bc-40c7-a85b-0daf645c174f" providerId="ADAL" clId="{C19319AD-D763-B844-8E4B-74E531849785}" dt="2025-01-16T15:49:36.446" v="45" actId="478"/>
          <ac:spMkLst>
            <pc:docMk/>
            <pc:sldMk cId="2513852910" sldId="781"/>
            <ac:spMk id="13" creationId="{0256C768-74F9-73B6-2B99-E8FDEF91B1CD}"/>
          </ac:spMkLst>
        </pc:spChg>
        <pc:spChg chg="del">
          <ac:chgData name="Leen Jabban" userId="39557350-69bc-40c7-a85b-0daf645c174f" providerId="ADAL" clId="{C19319AD-D763-B844-8E4B-74E531849785}" dt="2025-01-16T15:49:36.446" v="45" actId="478"/>
          <ac:spMkLst>
            <pc:docMk/>
            <pc:sldMk cId="2513852910" sldId="781"/>
            <ac:spMk id="14" creationId="{CD6EDAD9-D9D1-3E07-17E1-DBB7F4720156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15" creationId="{40A7AD20-5E1B-B195-228F-96A22B99E160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19" creationId="{1E3290F7-6DAE-E6C1-ADFE-D14ADFED62D6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21" creationId="{0D4CAFAC-7182-FE2D-AFEF-F9E8B5170B1C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22" creationId="{5061FF1D-F4E2-C56B-0FE0-F161CB28D80B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23" creationId="{0E0EED7D-83CC-7ABF-EEE3-D173670FCD1C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25" creationId="{CF05B90D-D8BC-9C72-C443-018398C3444F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26" creationId="{770D422C-758A-8E82-FF29-1F2C5A0F0736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27" creationId="{20436160-8177-73BE-6AAD-1BCB74488C9D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29" creationId="{5F538D21-911C-859C-33F5-9B7274924BC3}"/>
          </ac:spMkLst>
        </pc:spChg>
        <pc:spChg chg="add mod">
          <ac:chgData name="Leen Jabban" userId="39557350-69bc-40c7-a85b-0daf645c174f" providerId="ADAL" clId="{C19319AD-D763-B844-8E4B-74E531849785}" dt="2025-01-16T15:49:37.238" v="46"/>
          <ac:spMkLst>
            <pc:docMk/>
            <pc:sldMk cId="2513852910" sldId="781"/>
            <ac:spMk id="31" creationId="{785FDBEC-2529-CFF6-B246-7F455226907A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38" creationId="{3A08B023-30F6-978D-C66E-92A7FAE01D76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42" creationId="{0EBE4963-8245-0853-113A-1164ED3944A9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44" creationId="{E363494F-66BF-4A69-AB2D-22AFA65BC44B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45" creationId="{A08826F7-9B7C-6560-723A-5811960D0D99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46" creationId="{D3D79DBF-7F67-4550-7AFE-AE2341BEB9F6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47" creationId="{074F01E4-962F-206B-9DE9-0660020A5E21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48" creationId="{424AFF53-0FCD-4369-4162-A817E9431273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49" creationId="{6AD8F629-ADFF-E538-3FE4-5E6F04378998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50" creationId="{D45414DF-CFE8-52DA-9124-B7B431DB51A1}"/>
          </ac:spMkLst>
        </pc:spChg>
        <pc:spChg chg="add mod">
          <ac:chgData name="Leen Jabban" userId="39557350-69bc-40c7-a85b-0daf645c174f" providerId="ADAL" clId="{C19319AD-D763-B844-8E4B-74E531849785}" dt="2025-01-16T15:49:43.003" v="48"/>
          <ac:spMkLst>
            <pc:docMk/>
            <pc:sldMk cId="2513852910" sldId="781"/>
            <ac:spMk id="54" creationId="{3837BE1C-A843-031E-8D99-9CAFF0ADB76A}"/>
          </ac:spMkLst>
        </pc:spChg>
        <pc:picChg chg="del">
          <ac:chgData name="Leen Jabban" userId="39557350-69bc-40c7-a85b-0daf645c174f" providerId="ADAL" clId="{C19319AD-D763-B844-8E4B-74E531849785}" dt="2025-01-16T15:49:36.446" v="45" actId="478"/>
          <ac:picMkLst>
            <pc:docMk/>
            <pc:sldMk cId="2513852910" sldId="781"/>
            <ac:picMk id="6" creationId="{1C8CE077-2807-B44F-4A8D-63EA2F09CB74}"/>
          </ac:picMkLst>
        </pc:picChg>
        <pc:picChg chg="del">
          <ac:chgData name="Leen Jabban" userId="39557350-69bc-40c7-a85b-0daf645c174f" providerId="ADAL" clId="{C19319AD-D763-B844-8E4B-74E531849785}" dt="2025-01-16T15:49:36.446" v="45" actId="478"/>
          <ac:picMkLst>
            <pc:docMk/>
            <pc:sldMk cId="2513852910" sldId="781"/>
            <ac:picMk id="11" creationId="{C8C0B59B-0835-95AF-2501-C1B19BA81C8E}"/>
          </ac:picMkLst>
        </pc:picChg>
        <pc:picChg chg="del">
          <ac:chgData name="Leen Jabban" userId="39557350-69bc-40c7-a85b-0daf645c174f" providerId="ADAL" clId="{C19319AD-D763-B844-8E4B-74E531849785}" dt="2025-01-16T15:49:36.446" v="45" actId="478"/>
          <ac:picMkLst>
            <pc:docMk/>
            <pc:sldMk cId="2513852910" sldId="781"/>
            <ac:picMk id="12" creationId="{3DE8AF2E-F01A-6E0E-7812-E2A3CE887A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62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220D3-7313-0D4B-BB26-C07DEC84AF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56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54F86-2183-5E40-A2E6-D4C540C1B2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ba1ff7a589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ba1ff7a589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854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680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220D3-7313-0D4B-BB26-C07DEC84AF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40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16B6D8-0CBF-F8A8-6E34-88DD61658FB7}"/>
              </a:ext>
            </a:extLst>
          </p:cNvPr>
          <p:cNvSpPr/>
          <p:nvPr/>
        </p:nvSpPr>
        <p:spPr>
          <a:xfrm>
            <a:off x="1421606" y="256374"/>
            <a:ext cx="7429700" cy="462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9115F0-0DEF-3321-2BE6-3A879D465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47" y="4123134"/>
            <a:ext cx="2064002" cy="693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A5573-CAA2-1FFC-9B6D-20203D42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47" y="4123134"/>
            <a:ext cx="2064002" cy="69302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02827D-B79A-9EB0-42C5-230F394E6C61}"/>
              </a:ext>
            </a:extLst>
          </p:cNvPr>
          <p:cNvSpPr/>
          <p:nvPr/>
        </p:nvSpPr>
        <p:spPr>
          <a:xfrm>
            <a:off x="288421" y="256375"/>
            <a:ext cx="2134312" cy="4626100"/>
          </a:xfrm>
          <a:custGeom>
            <a:avLst/>
            <a:gdLst>
              <a:gd name="connsiteX0" fmla="*/ 0 w 2854295"/>
              <a:gd name="connsiteY0" fmla="*/ 0 h 6187155"/>
              <a:gd name="connsiteX1" fmla="*/ 0 w 2854295"/>
              <a:gd name="connsiteY1" fmla="*/ 6187155 h 6187155"/>
              <a:gd name="connsiteX2" fmla="*/ 1546789 w 2854295"/>
              <a:gd name="connsiteY2" fmla="*/ 6187155 h 6187155"/>
              <a:gd name="connsiteX3" fmla="*/ 2854295 w 2854295"/>
              <a:gd name="connsiteY3" fmla="*/ 0 h 6187155"/>
              <a:gd name="connsiteX4" fmla="*/ 0 w 2854295"/>
              <a:gd name="connsiteY4" fmla="*/ 0 h 618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295" h="6187155">
                <a:moveTo>
                  <a:pt x="0" y="0"/>
                </a:moveTo>
                <a:lnTo>
                  <a:pt x="0" y="6187155"/>
                </a:lnTo>
                <a:lnTo>
                  <a:pt x="1546789" y="6187155"/>
                </a:lnTo>
                <a:lnTo>
                  <a:pt x="285429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6DEDBA-604E-A3D2-FF22-CF74331F9D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2733" y="1552035"/>
            <a:ext cx="6174336" cy="113109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/>
              <a:t>Lecture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451432F-9173-A4C5-1F2B-56EB4F3368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2733" y="2862913"/>
            <a:ext cx="6174336" cy="3539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Topic Name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62DB9C-03C6-6C70-6206-7F6C0972A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096439" y="1938435"/>
            <a:ext cx="4324739" cy="12596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Unit Name</a:t>
            </a:r>
          </a:p>
          <a:p>
            <a:pPr lvl="0"/>
            <a:r>
              <a:rPr lang="en-US"/>
              <a:t>EEXXXXX</a:t>
            </a:r>
            <a:endParaRPr lang="en-GB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CC3D0F67-3FEC-C35B-A01D-8CD7FE48F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2733" y="3393141"/>
            <a:ext cx="6174336" cy="5287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800" kern="12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9E12864-A124-13D3-8FAC-0314FED96E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/>
          <a:lstStyle/>
          <a:p>
            <a:fld id="{5555B511-8478-40CF-BA01-FF943CC21008}" type="datetime1">
              <a:rPr lang="en-US" smtClean="0"/>
              <a:t>1/16/25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BB6BD8C-FD38-4EF1-77C5-E319F327FF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033490" y="4864382"/>
            <a:ext cx="3077020" cy="2776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3A2F9A8-FEF1-3E6A-110E-EDA4D20035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92654" y="4864381"/>
            <a:ext cx="2051347" cy="277672"/>
          </a:xfrm>
          <a:prstGeom prst="rect">
            <a:avLst/>
          </a:prstGeom>
        </p:spPr>
        <p:txBody>
          <a:bodyPr/>
          <a:lstStyle/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8654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C43E-1AD3-A51B-FC7C-DC57BB94B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531976"/>
            <a:ext cx="2949178" cy="1011074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EF64C-E9F8-3C1D-26CD-170786379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BE613-9DAE-DB07-02C3-44B47E4B9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50BD0F-78AA-F08C-30FF-7C86CEC26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54FFB-E85D-4E40-AA46-BC25055E5B29}" type="datetime1">
              <a:rPr lang="en-US" smtClean="0"/>
              <a:t>1/16/25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08F232-28BF-A888-D69A-B85104161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F4252A-5F0C-D375-C577-5362594AF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044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46F3-639F-A3B0-879F-1C6DEEDE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7886700" cy="75723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0517C-5144-4803-DFA6-E8B57B36F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22084-A1BF-17A6-E950-F45543EDA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94DFD-3916-43EA-A3EA-FECA4FCD17F9}" type="datetime1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CD568-746B-162F-6B3E-24D02AA92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CD9E-C424-EECA-1904-5EA1C0402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0033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FA4CF-3874-5114-3C3E-8473166A1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564022"/>
            <a:ext cx="1971675" cy="4068701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D0923-7891-1BD3-935B-DF2032E63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564022"/>
            <a:ext cx="5800725" cy="4068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1F0B-329C-19F2-310B-3A825F945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57C91-78B0-40E8-8178-83C8A42E45C6}" type="datetime1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A930-5942-971B-3086-E0DF5796D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DCB86-65C8-E376-170D-1D8B7867E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9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5556DC-9445-DED5-A84D-D41674B1E680}"/>
              </a:ext>
            </a:extLst>
          </p:cNvPr>
          <p:cNvSpPr/>
          <p:nvPr/>
        </p:nvSpPr>
        <p:spPr>
          <a:xfrm>
            <a:off x="401152" y="256374"/>
            <a:ext cx="8450155" cy="462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2716C-44E8-39D2-9775-8CD8DD39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47" y="4123134"/>
            <a:ext cx="2064002" cy="69302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0F435B6-E5CC-8726-F3C8-65CBF387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13" y="1356379"/>
            <a:ext cx="7886700" cy="14693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F7CF84-8FF9-BF0E-6150-D10C09538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513" y="2879843"/>
            <a:ext cx="7886700" cy="7863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F1CC8A-F2EC-01ED-2A9A-8716597FC163}"/>
              </a:ext>
            </a:extLst>
          </p:cNvPr>
          <p:cNvSpPr/>
          <p:nvPr/>
        </p:nvSpPr>
        <p:spPr>
          <a:xfrm>
            <a:off x="288420" y="256374"/>
            <a:ext cx="112732" cy="46261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20960BD-01C0-9B2A-FAF6-09169D682B4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/>
          <a:lstStyle/>
          <a:p>
            <a:fld id="{5555B511-8478-40CF-BA01-FF943CC21008}" type="datetime1">
              <a:rPr lang="en-US" smtClean="0"/>
              <a:t>1/16/25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D8471E5-81AD-CB07-EEC9-B5AB6A1309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033490" y="4864382"/>
            <a:ext cx="3077020" cy="2776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B3592E2-237C-0F20-F6F5-65782D3BC75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92654" y="4864381"/>
            <a:ext cx="2051347" cy="277672"/>
          </a:xfrm>
          <a:prstGeom prst="rect">
            <a:avLst/>
          </a:prstGeom>
        </p:spPr>
        <p:txBody>
          <a:bodyPr/>
          <a:lstStyle/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08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ner 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B5D092-1703-E0D3-2925-699CFB7EE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4659" y="38817"/>
            <a:ext cx="8755751" cy="435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2D401-F736-33A4-9323-0101FC60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5357812" cy="75723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E09F6-3C1D-2A57-0B04-D7618B44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8"/>
            <a:ext cx="5357811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D4D245-586A-80B7-0C4F-6FF3AB2D6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B511-8478-40CF-BA01-FF943CC21008}" type="datetime1">
              <a:rPr lang="en-US" smtClean="0"/>
              <a:t>1/16/25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339BE3-4D3D-2696-23DA-E8D78D2B9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09442" y="4864070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A38824-2045-5F93-18AF-1B1D3F696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54C502-47A5-7BC0-DEB5-C3DC91034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3952" y="1"/>
            <a:ext cx="2966457" cy="514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4778EF8B-321E-F40F-BBE8-9D0BB0215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60627"/>
            <a:ext cx="5986463" cy="375152"/>
          </a:xfrm>
          <a:prstGeom prst="snip1Rect">
            <a:avLst>
              <a:gd name="adj" fmla="val 4912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61809-8602-C8C9-5803-B269F4A97F59}"/>
              </a:ext>
            </a:extLst>
          </p:cNvPr>
          <p:cNvSpPr txBox="1"/>
          <p:nvPr/>
        </p:nvSpPr>
        <p:spPr>
          <a:xfrm>
            <a:off x="61418" y="109705"/>
            <a:ext cx="59250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Department of Electronic and Electrical Engineering, University of Bath</a:t>
            </a:r>
          </a:p>
        </p:txBody>
      </p:sp>
    </p:spTree>
    <p:extLst>
      <p:ext uri="{BB962C8B-B14F-4D97-AF65-F5344CB8AC3E}">
        <p14:creationId xmlns:p14="http://schemas.microsoft.com/office/powerpoint/2010/main" val="11530490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nner 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859BF4-927B-0E88-B190-FC97B3BC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4829" y="24397"/>
            <a:ext cx="8755751" cy="435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2D401-F736-33A4-9323-0101FC60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684" y="510778"/>
            <a:ext cx="5357812" cy="75723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E09F6-3C1D-2A57-0B04-D7618B44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684" y="1369218"/>
            <a:ext cx="5357811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339BE3-4D3D-2696-23DA-E8D78D2B9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0684" y="4864070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A38824-2045-5F93-18AF-1B1D3F696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9844" y="4864070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54C502-47A5-7BC0-DEB5-C3DC91034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4830" y="1"/>
            <a:ext cx="2790425" cy="514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4778EF8B-321E-F40F-BBE8-9D0BB02155BE}"/>
              </a:ext>
            </a:extLst>
          </p:cNvPr>
          <p:cNvSpPr/>
          <p:nvPr/>
        </p:nvSpPr>
        <p:spPr>
          <a:xfrm flipH="1" flipV="1">
            <a:off x="3171825" y="60627"/>
            <a:ext cx="5969366" cy="375152"/>
          </a:xfrm>
          <a:prstGeom prst="snip1Rect">
            <a:avLst>
              <a:gd name="adj" fmla="val 4912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61809-8602-C8C9-5803-B269F4A97F59}"/>
              </a:ext>
            </a:extLst>
          </p:cNvPr>
          <p:cNvSpPr txBox="1"/>
          <p:nvPr/>
        </p:nvSpPr>
        <p:spPr>
          <a:xfrm>
            <a:off x="3314700" y="109704"/>
            <a:ext cx="58916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Department of Electronic and Electrical Engineering, University of Bath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CD488-046E-1E18-1ECF-542A1F987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B511-8478-40CF-BA01-FF943CC21008}" type="datetime1">
              <a:rPr lang="en-US" smtClean="0"/>
              <a:t>1/16/25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445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61A466-1D4E-0EF2-9A1A-5D4B0E6C2604}"/>
              </a:ext>
            </a:extLst>
          </p:cNvPr>
          <p:cNvSpPr/>
          <p:nvPr/>
        </p:nvSpPr>
        <p:spPr>
          <a:xfrm>
            <a:off x="1421606" y="256374"/>
            <a:ext cx="7429700" cy="462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BE3CFE-B8DD-2D04-3FF6-F0E3DCEB5F93}"/>
              </a:ext>
            </a:extLst>
          </p:cNvPr>
          <p:cNvSpPr/>
          <p:nvPr/>
        </p:nvSpPr>
        <p:spPr>
          <a:xfrm>
            <a:off x="288421" y="256375"/>
            <a:ext cx="2134312" cy="4626100"/>
          </a:xfrm>
          <a:custGeom>
            <a:avLst/>
            <a:gdLst>
              <a:gd name="connsiteX0" fmla="*/ 0 w 2854295"/>
              <a:gd name="connsiteY0" fmla="*/ 0 h 6187155"/>
              <a:gd name="connsiteX1" fmla="*/ 0 w 2854295"/>
              <a:gd name="connsiteY1" fmla="*/ 6187155 h 6187155"/>
              <a:gd name="connsiteX2" fmla="*/ 1546789 w 2854295"/>
              <a:gd name="connsiteY2" fmla="*/ 6187155 h 6187155"/>
              <a:gd name="connsiteX3" fmla="*/ 2854295 w 2854295"/>
              <a:gd name="connsiteY3" fmla="*/ 0 h 6187155"/>
              <a:gd name="connsiteX4" fmla="*/ 0 w 2854295"/>
              <a:gd name="connsiteY4" fmla="*/ 0 h 618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295" h="6187155">
                <a:moveTo>
                  <a:pt x="0" y="0"/>
                </a:moveTo>
                <a:lnTo>
                  <a:pt x="0" y="6187155"/>
                </a:lnTo>
                <a:lnTo>
                  <a:pt x="1546789" y="6187155"/>
                </a:lnTo>
                <a:lnTo>
                  <a:pt x="285429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D4D75-442A-5DC8-C8A6-4887F7D93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/>
          <a:lstStyle/>
          <a:p>
            <a:fld id="{5555B511-8478-40CF-BA01-FF943CC21008}" type="datetime1">
              <a:rPr lang="en-US" smtClean="0"/>
              <a:t>1/16/25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1E696-1A6A-D3A7-6CC6-414D0473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490" y="4864382"/>
            <a:ext cx="3077020" cy="2776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E0311-8FC0-2EE8-A7C9-1C007F83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2654" y="4864381"/>
            <a:ext cx="2051347" cy="277672"/>
          </a:xfrm>
          <a:prstGeom prst="rect">
            <a:avLst/>
          </a:prstGeom>
        </p:spPr>
        <p:txBody>
          <a:bodyPr/>
          <a:lstStyle/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2716C-44E8-39D2-9775-8CD8DD39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47" y="4123134"/>
            <a:ext cx="2064002" cy="693023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D7198956-824C-F678-AAE9-7A6EC003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6861" y="1837080"/>
            <a:ext cx="6441394" cy="14693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26F929-BB72-C55A-3ED4-E3BB0A422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096439" y="1938435"/>
            <a:ext cx="4324739" cy="12596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Unit Name</a:t>
            </a:r>
          </a:p>
          <a:p>
            <a:pPr lvl="0"/>
            <a:r>
              <a:rPr lang="en-US"/>
              <a:t>EEXXXXX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59873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825E-EF67-B6CA-6E84-2FF2BD44C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01378"/>
            <a:ext cx="6858000" cy="113109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9D5E1-6AFE-4E9D-0243-9B4A42472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12255"/>
            <a:ext cx="6858000" cy="11310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A602-0D65-1380-E259-91ABD657E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882475"/>
            <a:ext cx="2057400" cy="273844"/>
          </a:xfrm>
          <a:prstGeom prst="rect">
            <a:avLst/>
          </a:prstGeom>
        </p:spPr>
        <p:txBody>
          <a:bodyPr/>
          <a:lstStyle/>
          <a:p>
            <a:fld id="{BA608E09-945B-44C3-9234-0E884195D1AB}" type="datetime1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A0D2C-9051-1726-1932-C7DCADC1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8888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43225-36AA-2234-B060-0F120D226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88885"/>
            <a:ext cx="2057400" cy="273844"/>
          </a:xfrm>
          <a:prstGeom prst="rect">
            <a:avLst/>
          </a:prstGeom>
        </p:spPr>
        <p:txBody>
          <a:bodyPr/>
          <a:lstStyle/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004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54" name="Google Shape;54;p6"/>
          <p:cNvGrpSpPr/>
          <p:nvPr/>
        </p:nvGrpSpPr>
        <p:grpSpPr>
          <a:xfrm rot="10800000">
            <a:off x="4917621" y="2571997"/>
            <a:ext cx="4837456" cy="5007169"/>
            <a:chOff x="1279825" y="238125"/>
            <a:chExt cx="5060100" cy="5237625"/>
          </a:xfrm>
          <a:solidFill>
            <a:srgbClr val="000000">
              <a:alpha val="1176"/>
            </a:srgbClr>
          </a:solidFill>
        </p:grpSpPr>
        <p:sp>
          <p:nvSpPr>
            <p:cNvPr id="55" name="Google Shape;55;p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0" name="Google Shape;60;p6"/>
          <p:cNvGrpSpPr/>
          <p:nvPr/>
        </p:nvGrpSpPr>
        <p:grpSpPr>
          <a:xfrm rot="10800000">
            <a:off x="-3607280" y="1558722"/>
            <a:ext cx="4837456" cy="5007169"/>
            <a:chOff x="1279825" y="238125"/>
            <a:chExt cx="5060100" cy="5237625"/>
          </a:xfrm>
          <a:solidFill>
            <a:srgbClr val="000000">
              <a:alpha val="1176"/>
            </a:srgbClr>
          </a:solidFill>
        </p:grpSpPr>
        <p:sp>
          <p:nvSpPr>
            <p:cNvPr id="61" name="Google Shape;61;p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" name="Google Shape;66;p6"/>
          <p:cNvGrpSpPr/>
          <p:nvPr/>
        </p:nvGrpSpPr>
        <p:grpSpPr>
          <a:xfrm rot="10800000">
            <a:off x="4592246" y="-3998029"/>
            <a:ext cx="4837456" cy="5007169"/>
            <a:chOff x="1279825" y="238125"/>
            <a:chExt cx="5060100" cy="5237625"/>
          </a:xfrm>
          <a:solidFill>
            <a:srgbClr val="000000">
              <a:alpha val="1176"/>
            </a:srgbClr>
          </a:solidFill>
        </p:grpSpPr>
        <p:sp>
          <p:nvSpPr>
            <p:cNvPr id="67" name="Google Shape;67;p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39978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4"/>
          <p:cNvGrpSpPr/>
          <p:nvPr/>
        </p:nvGrpSpPr>
        <p:grpSpPr>
          <a:xfrm>
            <a:off x="-1820567" y="-1225066"/>
            <a:ext cx="4837456" cy="5007170"/>
            <a:chOff x="1279825" y="238125"/>
            <a:chExt cx="5060100" cy="5237625"/>
          </a:xfrm>
          <a:solidFill>
            <a:srgbClr val="000000">
              <a:alpha val="1176"/>
            </a:srgbClr>
          </a:solidFill>
        </p:grpSpPr>
        <p:sp>
          <p:nvSpPr>
            <p:cNvPr id="124" name="Google Shape;124;p14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" name="Google Shape;129;p14"/>
          <p:cNvGrpSpPr/>
          <p:nvPr/>
        </p:nvGrpSpPr>
        <p:grpSpPr>
          <a:xfrm rot="10800000">
            <a:off x="3531323" y="1625446"/>
            <a:ext cx="6250236" cy="6469514"/>
            <a:chOff x="1279825" y="238125"/>
            <a:chExt cx="5060100" cy="5237625"/>
          </a:xfrm>
          <a:solidFill>
            <a:srgbClr val="000000">
              <a:alpha val="1176"/>
            </a:srgbClr>
          </a:solidFill>
        </p:grpSpPr>
        <p:sp>
          <p:nvSpPr>
            <p:cNvPr id="130" name="Google Shape;130;p14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73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D401-F736-33A4-9323-0101FC60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7886700" cy="757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B5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E09F6-3C1D-2A57-0B04-D7618B44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D4D245-586A-80B7-0C4F-6FF3AB2D6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6FACF-ACC1-406A-8E75-4FB2B93A87FA}" type="datetime1">
              <a:rPr lang="en-US" smtClean="0"/>
              <a:t>1/16/25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339BE3-4D3D-2696-23DA-E8D78D2B9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A38824-2045-5F93-18AF-1B1D3F696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7121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2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32"/>
          <p:cNvSpPr/>
          <p:nvPr/>
        </p:nvSpPr>
        <p:spPr>
          <a:xfrm rot="10800000">
            <a:off x="7604928" y="3959701"/>
            <a:ext cx="2102148" cy="984656"/>
          </a:xfrm>
          <a:custGeom>
            <a:avLst/>
            <a:gdLst/>
            <a:ahLst/>
            <a:cxnLst/>
            <a:rect l="l" t="t" r="r" b="b"/>
            <a:pathLst>
              <a:path w="87956" h="41199" extrusionOk="0">
                <a:moveTo>
                  <a:pt x="29208" y="0"/>
                </a:moveTo>
                <a:lnTo>
                  <a:pt x="15871" y="482"/>
                </a:lnTo>
                <a:lnTo>
                  <a:pt x="6583" y="9769"/>
                </a:lnTo>
                <a:cubicBezTo>
                  <a:pt x="5966" y="9315"/>
                  <a:pt x="5225" y="9089"/>
                  <a:pt x="4470" y="9089"/>
                </a:cubicBezTo>
                <a:cubicBezTo>
                  <a:pt x="3459" y="9089"/>
                  <a:pt x="2421" y="9494"/>
                  <a:pt x="1620" y="10295"/>
                </a:cubicBezTo>
                <a:cubicBezTo>
                  <a:pt x="87" y="11828"/>
                  <a:pt x="0" y="14228"/>
                  <a:pt x="1426" y="15653"/>
                </a:cubicBezTo>
                <a:cubicBezTo>
                  <a:pt x="2106" y="16333"/>
                  <a:pt x="3007" y="16669"/>
                  <a:pt x="3929" y="16669"/>
                </a:cubicBezTo>
                <a:cubicBezTo>
                  <a:pt x="4943" y="16669"/>
                  <a:pt x="5983" y="16264"/>
                  <a:pt x="6786" y="15461"/>
                </a:cubicBezTo>
                <a:cubicBezTo>
                  <a:pt x="8185" y="14060"/>
                  <a:pt x="8374" y="11941"/>
                  <a:pt x="7312" y="10497"/>
                </a:cubicBezTo>
                <a:lnTo>
                  <a:pt x="16313" y="1495"/>
                </a:lnTo>
                <a:lnTo>
                  <a:pt x="28797" y="1045"/>
                </a:lnTo>
                <a:lnTo>
                  <a:pt x="44884" y="17133"/>
                </a:lnTo>
                <a:lnTo>
                  <a:pt x="44398" y="30620"/>
                </a:lnTo>
                <a:lnTo>
                  <a:pt x="48861" y="35083"/>
                </a:lnTo>
                <a:cubicBezTo>
                  <a:pt x="47560" y="36617"/>
                  <a:pt x="47555" y="38834"/>
                  <a:pt x="48903" y="40182"/>
                </a:cubicBezTo>
                <a:cubicBezTo>
                  <a:pt x="49583" y="40862"/>
                  <a:pt x="50483" y="41199"/>
                  <a:pt x="51405" y="41199"/>
                </a:cubicBezTo>
                <a:cubicBezTo>
                  <a:pt x="52419" y="41199"/>
                  <a:pt x="53459" y="40793"/>
                  <a:pt x="54261" y="39990"/>
                </a:cubicBezTo>
                <a:cubicBezTo>
                  <a:pt x="55794" y="38457"/>
                  <a:pt x="55881" y="36057"/>
                  <a:pt x="54455" y="34631"/>
                </a:cubicBezTo>
                <a:cubicBezTo>
                  <a:pt x="53776" y="33952"/>
                  <a:pt x="52877" y="33617"/>
                  <a:pt x="51957" y="33617"/>
                </a:cubicBezTo>
                <a:cubicBezTo>
                  <a:pt x="51150" y="33617"/>
                  <a:pt x="50326" y="33875"/>
                  <a:pt x="49618" y="34385"/>
                </a:cubicBezTo>
                <a:lnTo>
                  <a:pt x="45444" y="30210"/>
                </a:lnTo>
                <a:lnTo>
                  <a:pt x="45904" y="17425"/>
                </a:lnTo>
                <a:lnTo>
                  <a:pt x="62057" y="16843"/>
                </a:lnTo>
                <a:lnTo>
                  <a:pt x="67537" y="22322"/>
                </a:lnTo>
                <a:cubicBezTo>
                  <a:pt x="66342" y="23850"/>
                  <a:pt x="66372" y="25981"/>
                  <a:pt x="67682" y="27293"/>
                </a:cubicBezTo>
                <a:cubicBezTo>
                  <a:pt x="68362" y="27972"/>
                  <a:pt x="69262" y="28308"/>
                  <a:pt x="70184" y="28308"/>
                </a:cubicBezTo>
                <a:cubicBezTo>
                  <a:pt x="71198" y="28308"/>
                  <a:pt x="72238" y="27902"/>
                  <a:pt x="73041" y="27099"/>
                </a:cubicBezTo>
                <a:cubicBezTo>
                  <a:pt x="74574" y="25566"/>
                  <a:pt x="74660" y="23167"/>
                  <a:pt x="73234" y="21741"/>
                </a:cubicBezTo>
                <a:cubicBezTo>
                  <a:pt x="72556" y="21062"/>
                  <a:pt x="71658" y="20727"/>
                  <a:pt x="70737" y="20727"/>
                </a:cubicBezTo>
                <a:cubicBezTo>
                  <a:pt x="69879" y="20727"/>
                  <a:pt x="69001" y="21019"/>
                  <a:pt x="68264" y="21595"/>
                </a:cubicBezTo>
                <a:lnTo>
                  <a:pt x="62990" y="16320"/>
                </a:lnTo>
                <a:lnTo>
                  <a:pt x="72221" y="7089"/>
                </a:lnTo>
                <a:lnTo>
                  <a:pt x="79996" y="6809"/>
                </a:lnTo>
                <a:cubicBezTo>
                  <a:pt x="80093" y="7560"/>
                  <a:pt x="80416" y="8271"/>
                  <a:pt x="80978" y="8832"/>
                </a:cubicBezTo>
                <a:cubicBezTo>
                  <a:pt x="81657" y="9512"/>
                  <a:pt x="82557" y="9848"/>
                  <a:pt x="83479" y="9848"/>
                </a:cubicBezTo>
                <a:cubicBezTo>
                  <a:pt x="84493" y="9848"/>
                  <a:pt x="85533" y="9442"/>
                  <a:pt x="86336" y="8639"/>
                </a:cubicBezTo>
                <a:cubicBezTo>
                  <a:pt x="87869" y="7106"/>
                  <a:pt x="87956" y="4707"/>
                  <a:pt x="86529" y="3281"/>
                </a:cubicBezTo>
                <a:cubicBezTo>
                  <a:pt x="85850" y="2601"/>
                  <a:pt x="84950" y="2265"/>
                  <a:pt x="84027" y="2265"/>
                </a:cubicBezTo>
                <a:cubicBezTo>
                  <a:pt x="83013" y="2265"/>
                  <a:pt x="81973" y="2671"/>
                  <a:pt x="81170" y="3474"/>
                </a:cubicBezTo>
                <a:cubicBezTo>
                  <a:pt x="80513" y="4131"/>
                  <a:pt x="80124" y="4948"/>
                  <a:pt x="80003" y="5779"/>
                </a:cubicBezTo>
                <a:lnTo>
                  <a:pt x="71780" y="6075"/>
                </a:lnTo>
                <a:lnTo>
                  <a:pt x="62042" y="15814"/>
                </a:lnTo>
                <a:lnTo>
                  <a:pt x="45611" y="16405"/>
                </a:lnTo>
                <a:lnTo>
                  <a:pt x="29208" y="0"/>
                </a:lnTo>
                <a:close/>
              </a:path>
            </a:pathLst>
          </a:custGeom>
          <a:solidFill>
            <a:schemeClr val="dk2">
              <a:alpha val="44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7" name="Google Shape;457;p32"/>
          <p:cNvSpPr/>
          <p:nvPr/>
        </p:nvSpPr>
        <p:spPr>
          <a:xfrm rot="10800000">
            <a:off x="6787862" y="-106541"/>
            <a:ext cx="2013814" cy="1486676"/>
          </a:xfrm>
          <a:custGeom>
            <a:avLst/>
            <a:gdLst/>
            <a:ahLst/>
            <a:cxnLst/>
            <a:rect l="l" t="t" r="r" b="b"/>
            <a:pathLst>
              <a:path w="84260" h="62204" extrusionOk="0">
                <a:moveTo>
                  <a:pt x="67998" y="0"/>
                </a:moveTo>
                <a:cubicBezTo>
                  <a:pt x="66985" y="0"/>
                  <a:pt x="65944" y="406"/>
                  <a:pt x="65142" y="1209"/>
                </a:cubicBezTo>
                <a:cubicBezTo>
                  <a:pt x="63609" y="2742"/>
                  <a:pt x="63522" y="5141"/>
                  <a:pt x="64948" y="6567"/>
                </a:cubicBezTo>
                <a:cubicBezTo>
                  <a:pt x="65517" y="7135"/>
                  <a:pt x="66241" y="7460"/>
                  <a:pt x="67002" y="7552"/>
                </a:cubicBezTo>
                <a:lnTo>
                  <a:pt x="66705" y="15815"/>
                </a:lnTo>
                <a:lnTo>
                  <a:pt x="14029" y="17714"/>
                </a:lnTo>
                <a:lnTo>
                  <a:pt x="13826" y="17722"/>
                </a:lnTo>
                <a:lnTo>
                  <a:pt x="1" y="31547"/>
                </a:lnTo>
                <a:lnTo>
                  <a:pt x="9278" y="40825"/>
                </a:lnTo>
                <a:lnTo>
                  <a:pt x="8778" y="54681"/>
                </a:lnTo>
                <a:cubicBezTo>
                  <a:pt x="7984" y="54818"/>
                  <a:pt x="7207" y="55199"/>
                  <a:pt x="6576" y="55829"/>
                </a:cubicBezTo>
                <a:cubicBezTo>
                  <a:pt x="5043" y="57362"/>
                  <a:pt x="4957" y="59761"/>
                  <a:pt x="6383" y="61188"/>
                </a:cubicBezTo>
                <a:cubicBezTo>
                  <a:pt x="7062" y="61867"/>
                  <a:pt x="7962" y="62203"/>
                  <a:pt x="8884" y="62203"/>
                </a:cubicBezTo>
                <a:cubicBezTo>
                  <a:pt x="9898" y="62203"/>
                  <a:pt x="10938" y="61797"/>
                  <a:pt x="11741" y="60994"/>
                </a:cubicBezTo>
                <a:cubicBezTo>
                  <a:pt x="13274" y="59461"/>
                  <a:pt x="13361" y="57062"/>
                  <a:pt x="11934" y="55636"/>
                </a:cubicBezTo>
                <a:cubicBezTo>
                  <a:pt x="11349" y="55050"/>
                  <a:pt x="10597" y="54723"/>
                  <a:pt x="9810" y="54643"/>
                </a:cubicBezTo>
                <a:lnTo>
                  <a:pt x="10323" y="40414"/>
                </a:lnTo>
                <a:lnTo>
                  <a:pt x="1457" y="31547"/>
                </a:lnTo>
                <a:lnTo>
                  <a:pt x="8679" y="24325"/>
                </a:lnTo>
                <a:lnTo>
                  <a:pt x="17297" y="32943"/>
                </a:lnTo>
                <a:lnTo>
                  <a:pt x="33073" y="32374"/>
                </a:lnTo>
                <a:cubicBezTo>
                  <a:pt x="33152" y="33162"/>
                  <a:pt x="33478" y="33913"/>
                  <a:pt x="34065" y="34500"/>
                </a:cubicBezTo>
                <a:cubicBezTo>
                  <a:pt x="34745" y="35179"/>
                  <a:pt x="35645" y="35515"/>
                  <a:pt x="36567" y="35515"/>
                </a:cubicBezTo>
                <a:cubicBezTo>
                  <a:pt x="37581" y="35515"/>
                  <a:pt x="38621" y="35109"/>
                  <a:pt x="39424" y="34307"/>
                </a:cubicBezTo>
                <a:cubicBezTo>
                  <a:pt x="40956" y="32774"/>
                  <a:pt x="41043" y="30374"/>
                  <a:pt x="39617" y="28948"/>
                </a:cubicBezTo>
                <a:cubicBezTo>
                  <a:pt x="38937" y="28269"/>
                  <a:pt x="38036" y="27932"/>
                  <a:pt x="37113" y="27932"/>
                </a:cubicBezTo>
                <a:cubicBezTo>
                  <a:pt x="36100" y="27932"/>
                  <a:pt x="35060" y="28338"/>
                  <a:pt x="34258" y="29141"/>
                </a:cubicBezTo>
                <a:cubicBezTo>
                  <a:pt x="33627" y="29771"/>
                  <a:pt x="33246" y="30548"/>
                  <a:pt x="33109" y="31343"/>
                </a:cubicBezTo>
                <a:lnTo>
                  <a:pt x="17707" y="31899"/>
                </a:lnTo>
                <a:lnTo>
                  <a:pt x="9407" y="23598"/>
                </a:lnTo>
                <a:lnTo>
                  <a:pt x="14269" y="18736"/>
                </a:lnTo>
                <a:lnTo>
                  <a:pt x="76272" y="16501"/>
                </a:lnTo>
                <a:cubicBezTo>
                  <a:pt x="76295" y="17387"/>
                  <a:pt x="76627" y="18246"/>
                  <a:pt x="77282" y="18900"/>
                </a:cubicBezTo>
                <a:cubicBezTo>
                  <a:pt x="77962" y="19580"/>
                  <a:pt x="78862" y="19916"/>
                  <a:pt x="79785" y="19916"/>
                </a:cubicBezTo>
                <a:cubicBezTo>
                  <a:pt x="80798" y="19916"/>
                  <a:pt x="81838" y="19510"/>
                  <a:pt x="82640" y="18708"/>
                </a:cubicBezTo>
                <a:cubicBezTo>
                  <a:pt x="84173" y="17175"/>
                  <a:pt x="84260" y="14775"/>
                  <a:pt x="82834" y="13348"/>
                </a:cubicBezTo>
                <a:cubicBezTo>
                  <a:pt x="82154" y="12669"/>
                  <a:pt x="81253" y="12333"/>
                  <a:pt x="80331" y="12333"/>
                </a:cubicBezTo>
                <a:cubicBezTo>
                  <a:pt x="79317" y="12333"/>
                  <a:pt x="78277" y="12739"/>
                  <a:pt x="77474" y="13542"/>
                </a:cubicBezTo>
                <a:cubicBezTo>
                  <a:pt x="76941" y="14072"/>
                  <a:pt x="76564" y="14737"/>
                  <a:pt x="76383" y="15467"/>
                </a:cubicBezTo>
                <a:lnTo>
                  <a:pt x="67735" y="15779"/>
                </a:lnTo>
                <a:lnTo>
                  <a:pt x="68032" y="7536"/>
                </a:lnTo>
                <a:cubicBezTo>
                  <a:pt x="68852" y="7410"/>
                  <a:pt x="69658" y="7023"/>
                  <a:pt x="70306" y="6374"/>
                </a:cubicBezTo>
                <a:cubicBezTo>
                  <a:pt x="71839" y="4841"/>
                  <a:pt x="71926" y="2442"/>
                  <a:pt x="70500" y="1016"/>
                </a:cubicBezTo>
                <a:cubicBezTo>
                  <a:pt x="69821" y="336"/>
                  <a:pt x="68920" y="0"/>
                  <a:pt x="67998" y="0"/>
                </a:cubicBezTo>
                <a:close/>
              </a:path>
            </a:pathLst>
          </a:custGeom>
          <a:solidFill>
            <a:schemeClr val="dk2">
              <a:alpha val="44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8" name="Google Shape;458;p32"/>
          <p:cNvSpPr/>
          <p:nvPr/>
        </p:nvSpPr>
        <p:spPr>
          <a:xfrm>
            <a:off x="342401" y="4207712"/>
            <a:ext cx="2723023" cy="1184866"/>
          </a:xfrm>
          <a:custGeom>
            <a:avLst/>
            <a:gdLst/>
            <a:ahLst/>
            <a:cxnLst/>
            <a:rect l="l" t="t" r="r" b="b"/>
            <a:pathLst>
              <a:path w="113934" h="49576" extrusionOk="0">
                <a:moveTo>
                  <a:pt x="110004" y="1"/>
                </a:moveTo>
                <a:cubicBezTo>
                  <a:pt x="108991" y="1"/>
                  <a:pt x="107950" y="407"/>
                  <a:pt x="107148" y="1209"/>
                </a:cubicBezTo>
                <a:cubicBezTo>
                  <a:pt x="106465" y="1893"/>
                  <a:pt x="106070" y="2748"/>
                  <a:pt x="105968" y="3613"/>
                </a:cubicBezTo>
                <a:lnTo>
                  <a:pt x="90091" y="4185"/>
                </a:lnTo>
                <a:lnTo>
                  <a:pt x="78342" y="15934"/>
                </a:lnTo>
                <a:lnTo>
                  <a:pt x="61424" y="16545"/>
                </a:lnTo>
                <a:lnTo>
                  <a:pt x="52003" y="25966"/>
                </a:lnTo>
                <a:lnTo>
                  <a:pt x="19197" y="27148"/>
                </a:lnTo>
                <a:lnTo>
                  <a:pt x="6584" y="39761"/>
                </a:lnTo>
                <a:cubicBezTo>
                  <a:pt x="5966" y="39306"/>
                  <a:pt x="5226" y="39081"/>
                  <a:pt x="4471" y="39081"/>
                </a:cubicBezTo>
                <a:cubicBezTo>
                  <a:pt x="3459" y="39081"/>
                  <a:pt x="2421" y="39486"/>
                  <a:pt x="1620" y="40288"/>
                </a:cubicBezTo>
                <a:cubicBezTo>
                  <a:pt x="87" y="41821"/>
                  <a:pt x="0" y="44220"/>
                  <a:pt x="1427" y="45646"/>
                </a:cubicBezTo>
                <a:cubicBezTo>
                  <a:pt x="2106" y="46325"/>
                  <a:pt x="3006" y="46661"/>
                  <a:pt x="3929" y="46661"/>
                </a:cubicBezTo>
                <a:cubicBezTo>
                  <a:pt x="4943" y="46661"/>
                  <a:pt x="5983" y="46255"/>
                  <a:pt x="6786" y="45452"/>
                </a:cubicBezTo>
                <a:cubicBezTo>
                  <a:pt x="8186" y="44053"/>
                  <a:pt x="8375" y="41933"/>
                  <a:pt x="7312" y="40489"/>
                </a:cubicBezTo>
                <a:lnTo>
                  <a:pt x="19638" y="28162"/>
                </a:lnTo>
                <a:lnTo>
                  <a:pt x="52018" y="26994"/>
                </a:lnTo>
                <a:lnTo>
                  <a:pt x="61377" y="36353"/>
                </a:lnTo>
                <a:lnTo>
                  <a:pt x="61170" y="42076"/>
                </a:lnTo>
                <a:cubicBezTo>
                  <a:pt x="60385" y="42240"/>
                  <a:pt x="59663" y="42631"/>
                  <a:pt x="59097" y="43201"/>
                </a:cubicBezTo>
                <a:cubicBezTo>
                  <a:pt x="57564" y="44734"/>
                  <a:pt x="57478" y="47134"/>
                  <a:pt x="58904" y="48559"/>
                </a:cubicBezTo>
                <a:cubicBezTo>
                  <a:pt x="59583" y="49239"/>
                  <a:pt x="60484" y="49575"/>
                  <a:pt x="61406" y="49575"/>
                </a:cubicBezTo>
                <a:cubicBezTo>
                  <a:pt x="62420" y="49575"/>
                  <a:pt x="63460" y="49170"/>
                  <a:pt x="64262" y="48367"/>
                </a:cubicBezTo>
                <a:cubicBezTo>
                  <a:pt x="65795" y="46834"/>
                  <a:pt x="65882" y="44434"/>
                  <a:pt x="64455" y="43008"/>
                </a:cubicBezTo>
                <a:cubicBezTo>
                  <a:pt x="63837" y="42390"/>
                  <a:pt x="63037" y="42057"/>
                  <a:pt x="62203" y="42002"/>
                </a:cubicBezTo>
                <a:lnTo>
                  <a:pt x="62422" y="35943"/>
                </a:lnTo>
                <a:lnTo>
                  <a:pt x="52951" y="26473"/>
                </a:lnTo>
                <a:lnTo>
                  <a:pt x="61865" y="17560"/>
                </a:lnTo>
                <a:lnTo>
                  <a:pt x="92792" y="16445"/>
                </a:lnTo>
                <a:cubicBezTo>
                  <a:pt x="92872" y="17231"/>
                  <a:pt x="93198" y="17980"/>
                  <a:pt x="93783" y="18566"/>
                </a:cubicBezTo>
                <a:cubicBezTo>
                  <a:pt x="94463" y="19245"/>
                  <a:pt x="95363" y="19581"/>
                  <a:pt x="96285" y="19581"/>
                </a:cubicBezTo>
                <a:cubicBezTo>
                  <a:pt x="97298" y="19581"/>
                  <a:pt x="98339" y="19175"/>
                  <a:pt x="99141" y="18372"/>
                </a:cubicBezTo>
                <a:cubicBezTo>
                  <a:pt x="100674" y="16839"/>
                  <a:pt x="100761" y="14440"/>
                  <a:pt x="99335" y="13014"/>
                </a:cubicBezTo>
                <a:cubicBezTo>
                  <a:pt x="98655" y="12335"/>
                  <a:pt x="97755" y="11999"/>
                  <a:pt x="96833" y="11999"/>
                </a:cubicBezTo>
                <a:cubicBezTo>
                  <a:pt x="95820" y="11999"/>
                  <a:pt x="94779" y="12405"/>
                  <a:pt x="93977" y="13208"/>
                </a:cubicBezTo>
                <a:cubicBezTo>
                  <a:pt x="93345" y="13839"/>
                  <a:pt x="92964" y="14617"/>
                  <a:pt x="92827" y="15413"/>
                </a:cubicBezTo>
                <a:lnTo>
                  <a:pt x="79852" y="15881"/>
                </a:lnTo>
                <a:lnTo>
                  <a:pt x="90533" y="5199"/>
                </a:lnTo>
                <a:lnTo>
                  <a:pt x="105984" y="4641"/>
                </a:lnTo>
                <a:cubicBezTo>
                  <a:pt x="106095" y="5356"/>
                  <a:pt x="106417" y="6031"/>
                  <a:pt x="106955" y="6568"/>
                </a:cubicBezTo>
                <a:cubicBezTo>
                  <a:pt x="107635" y="7247"/>
                  <a:pt x="108535" y="7583"/>
                  <a:pt x="109457" y="7583"/>
                </a:cubicBezTo>
                <a:cubicBezTo>
                  <a:pt x="110470" y="7583"/>
                  <a:pt x="111511" y="7177"/>
                  <a:pt x="112313" y="6374"/>
                </a:cubicBezTo>
                <a:cubicBezTo>
                  <a:pt x="113846" y="4841"/>
                  <a:pt x="113933" y="2442"/>
                  <a:pt x="112506" y="1016"/>
                </a:cubicBezTo>
                <a:cubicBezTo>
                  <a:pt x="111826" y="337"/>
                  <a:pt x="110926" y="1"/>
                  <a:pt x="110004" y="1"/>
                </a:cubicBezTo>
                <a:close/>
              </a:path>
            </a:pathLst>
          </a:custGeom>
          <a:solidFill>
            <a:schemeClr val="dk2">
              <a:alpha val="44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9" name="Google Shape;459;p32"/>
          <p:cNvSpPr/>
          <p:nvPr/>
        </p:nvSpPr>
        <p:spPr>
          <a:xfrm>
            <a:off x="-503847" y="1116226"/>
            <a:ext cx="2102148" cy="984656"/>
          </a:xfrm>
          <a:custGeom>
            <a:avLst/>
            <a:gdLst/>
            <a:ahLst/>
            <a:cxnLst/>
            <a:rect l="l" t="t" r="r" b="b"/>
            <a:pathLst>
              <a:path w="87956" h="41199" extrusionOk="0">
                <a:moveTo>
                  <a:pt x="29208" y="0"/>
                </a:moveTo>
                <a:lnTo>
                  <a:pt x="15871" y="482"/>
                </a:lnTo>
                <a:lnTo>
                  <a:pt x="6583" y="9769"/>
                </a:lnTo>
                <a:cubicBezTo>
                  <a:pt x="5966" y="9315"/>
                  <a:pt x="5225" y="9089"/>
                  <a:pt x="4470" y="9089"/>
                </a:cubicBezTo>
                <a:cubicBezTo>
                  <a:pt x="3459" y="9089"/>
                  <a:pt x="2421" y="9494"/>
                  <a:pt x="1620" y="10295"/>
                </a:cubicBezTo>
                <a:cubicBezTo>
                  <a:pt x="87" y="11828"/>
                  <a:pt x="0" y="14228"/>
                  <a:pt x="1426" y="15653"/>
                </a:cubicBezTo>
                <a:cubicBezTo>
                  <a:pt x="2106" y="16333"/>
                  <a:pt x="3007" y="16669"/>
                  <a:pt x="3929" y="16669"/>
                </a:cubicBezTo>
                <a:cubicBezTo>
                  <a:pt x="4943" y="16669"/>
                  <a:pt x="5983" y="16264"/>
                  <a:pt x="6786" y="15461"/>
                </a:cubicBezTo>
                <a:cubicBezTo>
                  <a:pt x="8185" y="14060"/>
                  <a:pt x="8374" y="11941"/>
                  <a:pt x="7312" y="10497"/>
                </a:cubicBezTo>
                <a:lnTo>
                  <a:pt x="16313" y="1495"/>
                </a:lnTo>
                <a:lnTo>
                  <a:pt x="28797" y="1045"/>
                </a:lnTo>
                <a:lnTo>
                  <a:pt x="44884" y="17133"/>
                </a:lnTo>
                <a:lnTo>
                  <a:pt x="44398" y="30620"/>
                </a:lnTo>
                <a:lnTo>
                  <a:pt x="48861" y="35083"/>
                </a:lnTo>
                <a:cubicBezTo>
                  <a:pt x="47560" y="36617"/>
                  <a:pt x="47555" y="38834"/>
                  <a:pt x="48903" y="40182"/>
                </a:cubicBezTo>
                <a:cubicBezTo>
                  <a:pt x="49583" y="40862"/>
                  <a:pt x="50483" y="41199"/>
                  <a:pt x="51405" y="41199"/>
                </a:cubicBezTo>
                <a:cubicBezTo>
                  <a:pt x="52419" y="41199"/>
                  <a:pt x="53459" y="40793"/>
                  <a:pt x="54261" y="39990"/>
                </a:cubicBezTo>
                <a:cubicBezTo>
                  <a:pt x="55794" y="38457"/>
                  <a:pt x="55881" y="36057"/>
                  <a:pt x="54455" y="34631"/>
                </a:cubicBezTo>
                <a:cubicBezTo>
                  <a:pt x="53776" y="33952"/>
                  <a:pt x="52877" y="33617"/>
                  <a:pt x="51957" y="33617"/>
                </a:cubicBezTo>
                <a:cubicBezTo>
                  <a:pt x="51150" y="33617"/>
                  <a:pt x="50326" y="33875"/>
                  <a:pt x="49618" y="34385"/>
                </a:cubicBezTo>
                <a:lnTo>
                  <a:pt x="45444" y="30210"/>
                </a:lnTo>
                <a:lnTo>
                  <a:pt x="45904" y="17425"/>
                </a:lnTo>
                <a:lnTo>
                  <a:pt x="62057" y="16843"/>
                </a:lnTo>
                <a:lnTo>
                  <a:pt x="67537" y="22322"/>
                </a:lnTo>
                <a:cubicBezTo>
                  <a:pt x="66342" y="23850"/>
                  <a:pt x="66372" y="25981"/>
                  <a:pt x="67682" y="27293"/>
                </a:cubicBezTo>
                <a:cubicBezTo>
                  <a:pt x="68362" y="27972"/>
                  <a:pt x="69262" y="28308"/>
                  <a:pt x="70184" y="28308"/>
                </a:cubicBezTo>
                <a:cubicBezTo>
                  <a:pt x="71198" y="28308"/>
                  <a:pt x="72238" y="27902"/>
                  <a:pt x="73041" y="27099"/>
                </a:cubicBezTo>
                <a:cubicBezTo>
                  <a:pt x="74574" y="25566"/>
                  <a:pt x="74660" y="23167"/>
                  <a:pt x="73234" y="21741"/>
                </a:cubicBezTo>
                <a:cubicBezTo>
                  <a:pt x="72556" y="21062"/>
                  <a:pt x="71658" y="20727"/>
                  <a:pt x="70737" y="20727"/>
                </a:cubicBezTo>
                <a:cubicBezTo>
                  <a:pt x="69879" y="20727"/>
                  <a:pt x="69001" y="21019"/>
                  <a:pt x="68264" y="21595"/>
                </a:cubicBezTo>
                <a:lnTo>
                  <a:pt x="62990" y="16320"/>
                </a:lnTo>
                <a:lnTo>
                  <a:pt x="72221" y="7089"/>
                </a:lnTo>
                <a:lnTo>
                  <a:pt x="79996" y="6809"/>
                </a:lnTo>
                <a:cubicBezTo>
                  <a:pt x="80093" y="7560"/>
                  <a:pt x="80416" y="8271"/>
                  <a:pt x="80978" y="8832"/>
                </a:cubicBezTo>
                <a:cubicBezTo>
                  <a:pt x="81657" y="9512"/>
                  <a:pt x="82557" y="9848"/>
                  <a:pt x="83479" y="9848"/>
                </a:cubicBezTo>
                <a:cubicBezTo>
                  <a:pt x="84493" y="9848"/>
                  <a:pt x="85533" y="9442"/>
                  <a:pt x="86336" y="8639"/>
                </a:cubicBezTo>
                <a:cubicBezTo>
                  <a:pt x="87869" y="7106"/>
                  <a:pt x="87956" y="4707"/>
                  <a:pt x="86529" y="3281"/>
                </a:cubicBezTo>
                <a:cubicBezTo>
                  <a:pt x="85850" y="2601"/>
                  <a:pt x="84950" y="2265"/>
                  <a:pt x="84027" y="2265"/>
                </a:cubicBezTo>
                <a:cubicBezTo>
                  <a:pt x="83013" y="2265"/>
                  <a:pt x="81973" y="2671"/>
                  <a:pt x="81170" y="3474"/>
                </a:cubicBezTo>
                <a:cubicBezTo>
                  <a:pt x="80513" y="4131"/>
                  <a:pt x="80124" y="4948"/>
                  <a:pt x="80003" y="5779"/>
                </a:cubicBezTo>
                <a:lnTo>
                  <a:pt x="71780" y="6075"/>
                </a:lnTo>
                <a:lnTo>
                  <a:pt x="62042" y="15814"/>
                </a:lnTo>
                <a:lnTo>
                  <a:pt x="45611" y="16405"/>
                </a:lnTo>
                <a:lnTo>
                  <a:pt x="29208" y="0"/>
                </a:lnTo>
                <a:close/>
              </a:path>
            </a:pathLst>
          </a:custGeom>
          <a:solidFill>
            <a:schemeClr val="dk2">
              <a:alpha val="44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8966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11AD-F62B-DD20-F134-0986A768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E8D3A-CC9E-0099-2A93-B601997BE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2BFD0-6F5F-C2EA-7783-0F63AFA5E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6C79F-2379-4946-AFDC-01D5C53DCCA9}" type="datetime1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16FE2-8C4E-1F2B-8270-3D460D4FE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F2F64-5813-226C-B4A9-A14166687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3142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B6445-8AF5-29E9-860D-0814F6D3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7886700" cy="75723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4E979-D757-793B-5DED-0B239322E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F9673-A6A9-454D-4DB7-D55791FF1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1F8A0-E904-0448-4437-BC7D5069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9CE6-C2E2-4F9E-AFFE-E596285EB731}" type="datetime1">
              <a:rPr lang="en-US" smtClean="0"/>
              <a:t>1/16/25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DE5F8D-38F3-AC55-8047-DCE8F3E81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284C20-D21D-2B6E-2827-EF27B9E2F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3741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FB2D1-34F3-8C6D-5681-1E3495E4B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49E80-C31B-50AE-3B7F-B37602DDD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FD99E-F3CA-291C-D500-F972D0AC5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8E4DEB-6C0C-D3FB-B9A1-23F2C6CB0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7ABCE3B-4947-31A6-708B-CF2704AA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7886700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084AECF-92B0-4F07-2E8A-171748669AD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/>
          <a:lstStyle/>
          <a:p>
            <a:fld id="{058117F4-D8A8-4B87-8882-AD7AAF59907E}" type="datetime1">
              <a:rPr lang="en-US" smtClean="0"/>
              <a:t>1/16/25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57C59ED-C450-CB27-A3C9-442319F77A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033490" y="4864382"/>
            <a:ext cx="3077020" cy="2776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F8DC3A9-0281-625E-DD62-A166A51213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092654" y="4864381"/>
            <a:ext cx="2051347" cy="277672"/>
          </a:xfrm>
          <a:prstGeom prst="rect">
            <a:avLst/>
          </a:prstGeom>
        </p:spPr>
        <p:txBody>
          <a:bodyPr/>
          <a:lstStyle/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6924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742A-4022-9982-9844-08E8CEFD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7886700" cy="75723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A7E3330-C5D9-DCAF-ED18-5B4355353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117F4-D8A8-4B87-8882-AD7AAF59907E}" type="datetime1">
              <a:rPr lang="en-US" smtClean="0"/>
              <a:t>1/16/25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F7B99E-2FE9-6B69-13FD-C62A85DD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E0C6CC-1CD5-2887-D60F-795750411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698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.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5CF3FA-76A2-640B-AFFD-D161C7A2B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B511-8478-40CF-BA01-FF943CC21008}" type="datetime1">
              <a:rPr lang="en-US" smtClean="0"/>
              <a:t>1/16/25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B47131-9F8E-9CBF-250A-20FAAB56F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8010D2-AC00-87C3-191A-BA9C60F2A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11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5CF3FA-76A2-640B-AFFD-D161C7A2B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1B655-5E17-4EB8-8841-A72FC0B144C9}" type="datetime1">
              <a:rPr lang="en-US" smtClean="0"/>
              <a:t>1/16/25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B47131-9F8E-9CBF-250A-20FAAB56F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4381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8010D2-AC00-87C3-191A-BA9C60F2A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0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80134-4387-A5B6-5403-BB5C07E69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0DB7E-8A8C-BBAA-4118-04F465E98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99AAEC-6733-CDF9-5078-4FCEA5DD4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531976"/>
            <a:ext cx="2949178" cy="1011074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8F64BA-B30F-6531-E14A-135E4D6CE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34A59-AD96-4994-A1A2-E8F141C5492A}" type="datetime1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5AC03-1E62-7B65-D577-32A234DA9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5829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80303-777A-4B6F-96A7-8696255A6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0528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731218-9A44-3D7B-C870-A364402B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7886700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3A47E-6D3E-8AAA-3B15-A9272D8A2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CD299-8F58-C30A-F0F2-0637AC450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4830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B511-8478-40CF-BA01-FF943CC21008}" type="datetime1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BE17C-7E60-68EB-9522-3826423F3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3490" y="4864382"/>
            <a:ext cx="3077020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DCDFF-3A90-8F52-5D49-4C9C37F7B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1"/>
            <a:ext cx="2051347" cy="277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3478-6F70-6647-848B-A25CB35D3A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9D6AA9-46E8-5331-D1E4-0A4F2CC2A364}"/>
              </a:ext>
            </a:extLst>
          </p:cNvPr>
          <p:cNvSpPr/>
          <p:nvPr userDrawn="1"/>
        </p:nvSpPr>
        <p:spPr>
          <a:xfrm>
            <a:off x="-1" y="0"/>
            <a:ext cx="294831" cy="5146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6B9A136C-FF8F-9C36-F930-BD46B0A14D84}"/>
              </a:ext>
            </a:extLst>
          </p:cNvPr>
          <p:cNvSpPr/>
          <p:nvPr userDrawn="1"/>
        </p:nvSpPr>
        <p:spPr>
          <a:xfrm flipV="1">
            <a:off x="0" y="60630"/>
            <a:ext cx="8915400" cy="375152"/>
          </a:xfrm>
          <a:prstGeom prst="snip1Rect">
            <a:avLst>
              <a:gd name="adj" fmla="val 4912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38213-20E6-D519-6F55-FDBE094FFBC1}"/>
              </a:ext>
            </a:extLst>
          </p:cNvPr>
          <p:cNvSpPr txBox="1"/>
          <p:nvPr userDrawn="1"/>
        </p:nvSpPr>
        <p:spPr>
          <a:xfrm>
            <a:off x="2909843" y="109705"/>
            <a:ext cx="59250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Department of Electronic and Electrical Engineering, University of Bath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FF7AA9E4-0F9D-789E-9E23-F2A138255E7A}"/>
              </a:ext>
            </a:extLst>
          </p:cNvPr>
          <p:cNvSpPr/>
          <p:nvPr userDrawn="1"/>
        </p:nvSpPr>
        <p:spPr>
          <a:xfrm flipV="1">
            <a:off x="0" y="60630"/>
            <a:ext cx="8915400" cy="375152"/>
          </a:xfrm>
          <a:prstGeom prst="snip1Rect">
            <a:avLst>
              <a:gd name="adj" fmla="val 4912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75FDE-5FEC-6EFA-848D-2BEB8F982C6E}"/>
              </a:ext>
            </a:extLst>
          </p:cNvPr>
          <p:cNvSpPr txBox="1"/>
          <p:nvPr userDrawn="1"/>
        </p:nvSpPr>
        <p:spPr>
          <a:xfrm>
            <a:off x="3283330" y="94866"/>
            <a:ext cx="54457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Prosthetics and Nerve Interfaces: The Path to Natural sensations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969A9F4-8391-8F12-F4FE-D052812C23EE}"/>
              </a:ext>
            </a:extLst>
          </p:cNvPr>
          <p:cNvSpPr txBox="1">
            <a:spLocks/>
          </p:cNvSpPr>
          <p:nvPr userDrawn="1"/>
        </p:nvSpPr>
        <p:spPr>
          <a:xfrm>
            <a:off x="37019" y="197707"/>
            <a:ext cx="214352" cy="4945793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08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9" r:id="rId18"/>
    <p:sldLayoutId id="2147483710" r:id="rId19"/>
    <p:sldLayoutId id="2147483711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2B59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microsoft.com/office/2007/relationships/media" Target="../media/media4.mp4"/><Relationship Id="rId21" Type="http://schemas.openxmlformats.org/officeDocument/2006/relationships/image" Target="../media/image27.png"/><Relationship Id="rId7" Type="http://schemas.microsoft.com/office/2007/relationships/media" Target="../media/media6.mp4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23.png"/><Relationship Id="rId2" Type="http://schemas.openxmlformats.org/officeDocument/2006/relationships/video" Target="../media/media3.mp4"/><Relationship Id="rId16" Type="http://schemas.openxmlformats.org/officeDocument/2006/relationships/image" Target="../media/image22.svg"/><Relationship Id="rId20" Type="http://schemas.openxmlformats.org/officeDocument/2006/relationships/image" Target="../media/image26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slideLayout" Target="../slideLayouts/slideLayout18.xml"/><Relationship Id="rId5" Type="http://schemas.microsoft.com/office/2007/relationships/media" Target="../media/media5.mp4"/><Relationship Id="rId15" Type="http://schemas.openxmlformats.org/officeDocument/2006/relationships/image" Target="../media/image21.png"/><Relationship Id="rId10" Type="http://schemas.openxmlformats.org/officeDocument/2006/relationships/video" Target="../media/media7.mp4"/><Relationship Id="rId19" Type="http://schemas.openxmlformats.org/officeDocument/2006/relationships/image" Target="../media/image25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D453-ABC6-69D5-36EA-3DC1CC880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13" y="1949169"/>
            <a:ext cx="7886700" cy="1469342"/>
          </a:xfrm>
        </p:spPr>
        <p:txBody>
          <a:bodyPr>
            <a:normAutofit/>
          </a:bodyPr>
          <a:lstStyle/>
          <a:p>
            <a:r>
              <a:rPr lang="en-GB" dirty="0"/>
              <a:t>Prosthetics and Nerve Interfaces: The Path to Natural sensations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7BD86-57C4-63BD-F0E8-215B1C526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513" y="3602267"/>
            <a:ext cx="7886700" cy="786303"/>
          </a:xfrm>
        </p:spPr>
        <p:txBody>
          <a:bodyPr/>
          <a:lstStyle/>
          <a:p>
            <a:r>
              <a:rPr lang="en-GB" dirty="0"/>
              <a:t>Dr Leen Jabban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C411F-EE81-F8A8-F016-8105946DBB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6CC3478-6F70-6647-848B-A25CB35D3A0C}" type="slidenum">
              <a:rPr lang="en-US" smtClean="0"/>
              <a:t>1</a:t>
            </a:fld>
            <a:endParaRPr lang="en-US"/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F8FB9FC-B5C2-DFA4-F6E7-7C12F62CE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53" y="394067"/>
            <a:ext cx="3480633" cy="585043"/>
          </a:xfrm>
          <a:prstGeom prst="rect">
            <a:avLst/>
          </a:prstGeom>
        </p:spPr>
      </p:pic>
      <p:pic>
        <p:nvPicPr>
          <p:cNvPr id="16" name="Picture 15" descr="A logo for a science company&#10;&#10;Description automatically generated">
            <a:extLst>
              <a:ext uri="{FF2B5EF4-FFF2-40B4-BE49-F238E27FC236}">
                <a16:creationId xmlns:a16="http://schemas.microsoft.com/office/drawing/2014/main" id="{3982DCF2-A9B9-781C-853E-B6BA6D9C0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13" y="394067"/>
            <a:ext cx="3443151" cy="6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3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DDA966-EF6D-5B6B-0383-08E5B0B07E1A}"/>
              </a:ext>
            </a:extLst>
          </p:cNvPr>
          <p:cNvSpPr txBox="1"/>
          <p:nvPr/>
        </p:nvSpPr>
        <p:spPr>
          <a:xfrm>
            <a:off x="1752952" y="4562297"/>
            <a:ext cx="1591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A4772-FCCD-FC9D-1D79-F6694D8A4B6B}"/>
              </a:ext>
            </a:extLst>
          </p:cNvPr>
          <p:cNvSpPr txBox="1"/>
          <p:nvPr/>
        </p:nvSpPr>
        <p:spPr>
          <a:xfrm>
            <a:off x="5979716" y="4562296"/>
            <a:ext cx="2015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/>
                </a:solidFill>
              </a:rPr>
              <a:t>Digital anaesthesia</a:t>
            </a:r>
          </a:p>
        </p:txBody>
      </p:sp>
      <p:pic>
        <p:nvPicPr>
          <p:cNvPr id="2" name="X2Download.com-2S Match Normal2(360p)" descr="X2Download.com-2S Match Normal2(360p)">
            <a:hlinkClick r:id="" action="ppaction://media"/>
            <a:extLst>
              <a:ext uri="{FF2B5EF4-FFF2-40B4-BE49-F238E27FC236}">
                <a16:creationId xmlns:a16="http://schemas.microsoft.com/office/drawing/2014/main" id="{F01AFBCE-11FF-E748-D091-BEDF8B88D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998" y="1551651"/>
            <a:ext cx="3573209" cy="2880900"/>
          </a:xfrm>
          <a:prstGeom prst="rect">
            <a:avLst/>
          </a:prstGeom>
        </p:spPr>
      </p:pic>
      <p:pic>
        <p:nvPicPr>
          <p:cNvPr id="3" name="X2Download.com-2S Match Anest2(360p)" descr="X2Download.com-2S Match Anest2(360p)">
            <a:hlinkClick r:id="" action="ppaction://media"/>
            <a:extLst>
              <a:ext uri="{FF2B5EF4-FFF2-40B4-BE49-F238E27FC236}">
                <a16:creationId xmlns:a16="http://schemas.microsoft.com/office/drawing/2014/main" id="{79F9E125-B558-882E-E9B3-E632EDD21A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0635" y="1551651"/>
            <a:ext cx="3573209" cy="28809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222D81-05D6-89B9-987E-DA929C20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of Touch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B1B3DBA-47B8-CA11-6721-F4EE1489C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</p:spPr>
        <p:txBody>
          <a:bodyPr/>
          <a:lstStyle/>
          <a:p>
            <a:fld id="{A6CC3478-6F70-6647-848B-A25CB35D3A0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7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CDB937E-D4CD-A64B-95A0-F8B29560F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2026" y="1662674"/>
            <a:ext cx="714375" cy="714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CF8EC-624D-0E4C-8A18-50400D073ED3}"/>
              </a:ext>
            </a:extLst>
          </p:cNvPr>
          <p:cNvSpPr txBox="1"/>
          <p:nvPr/>
        </p:nvSpPr>
        <p:spPr>
          <a:xfrm>
            <a:off x="2044513" y="1846736"/>
            <a:ext cx="421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Delivers the first sensory input before birth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5E26C-C4B0-EA45-8147-AB7FAAD53D09}"/>
              </a:ext>
            </a:extLst>
          </p:cNvPr>
          <p:cNvSpPr txBox="1"/>
          <p:nvPr/>
        </p:nvSpPr>
        <p:spPr>
          <a:xfrm>
            <a:off x="2044513" y="2846861"/>
            <a:ext cx="542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hand alone has 17,000 mechanoreceptors (sensors)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29CD0A4-4185-814E-8E2F-F5E473494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92026" y="2662799"/>
            <a:ext cx="714375" cy="7143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95F57A3-4593-3E4E-987A-92ADAB065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2026" y="3691498"/>
            <a:ext cx="714375" cy="714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0F3705-0C98-9A4D-BBC5-D6C6ED6A5965}"/>
              </a:ext>
            </a:extLst>
          </p:cNvPr>
          <p:cNvSpPr txBox="1"/>
          <p:nvPr/>
        </p:nvSpPr>
        <p:spPr>
          <a:xfrm>
            <a:off x="2044514" y="3899374"/>
            <a:ext cx="617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Losing sensation (touch and proprioception) leads to immobility</a:t>
            </a:r>
          </a:p>
        </p:txBody>
      </p:sp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D09B150C-4389-6C47-824E-A62A01B47877}"/>
              </a:ext>
            </a:extLst>
          </p:cNvPr>
          <p:cNvSpPr/>
          <p:nvPr/>
        </p:nvSpPr>
        <p:spPr>
          <a:xfrm>
            <a:off x="1160772" y="3675871"/>
            <a:ext cx="745629" cy="745629"/>
          </a:xfrm>
          <a:prstGeom prst="noSmoking">
            <a:avLst>
              <a:gd name="adj" fmla="val 466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F9F745-DE58-D99B-5167-6A217CE0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kern="0" dirty="0"/>
              <a:t>The Importance of Touch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FC95B-AD9B-63CD-F86A-AB780332B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</p:spPr>
        <p:txBody>
          <a:bodyPr/>
          <a:lstStyle/>
          <a:p>
            <a:fld id="{A6CC3478-6F70-6647-848B-A25CB35D3A0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69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954;p93">
            <a:extLst>
              <a:ext uri="{FF2B5EF4-FFF2-40B4-BE49-F238E27FC236}">
                <a16:creationId xmlns:a16="http://schemas.microsoft.com/office/drawing/2014/main" id="{DBDAADFC-7DF1-0C4F-9B9A-C640E4BD5D59}"/>
              </a:ext>
            </a:extLst>
          </p:cNvPr>
          <p:cNvSpPr txBox="1">
            <a:spLocks/>
          </p:cNvSpPr>
          <p:nvPr/>
        </p:nvSpPr>
        <p:spPr>
          <a:xfrm>
            <a:off x="788186" y="1613012"/>
            <a:ext cx="28777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9pPr>
          </a:lstStyle>
          <a:p>
            <a:r>
              <a:rPr lang="en" sz="3300" kern="0" dirty="0">
                <a:solidFill>
                  <a:schemeClr val="accent1"/>
                </a:solidFill>
              </a:rPr>
              <a:t>5,200</a:t>
            </a:r>
            <a:r>
              <a:rPr lang="en" sz="1500" kern="0" dirty="0">
                <a:solidFill>
                  <a:schemeClr val="accent1"/>
                </a:solidFill>
              </a:rPr>
              <a:t>/year</a:t>
            </a:r>
            <a:endParaRPr lang="en" sz="3300" kern="0" dirty="0">
              <a:solidFill>
                <a:schemeClr val="accent1"/>
              </a:solidFill>
            </a:endParaRPr>
          </a:p>
        </p:txBody>
      </p:sp>
      <p:sp>
        <p:nvSpPr>
          <p:cNvPr id="46" name="Google Shape;2236;p102">
            <a:extLst>
              <a:ext uri="{FF2B5EF4-FFF2-40B4-BE49-F238E27FC236}">
                <a16:creationId xmlns:a16="http://schemas.microsoft.com/office/drawing/2014/main" id="{F4E93BCB-C282-2746-E9B5-8ECF13A4280A}"/>
              </a:ext>
            </a:extLst>
          </p:cNvPr>
          <p:cNvSpPr txBox="1"/>
          <p:nvPr/>
        </p:nvSpPr>
        <p:spPr>
          <a:xfrm>
            <a:off x="2782307" y="1698911"/>
            <a:ext cx="4452142" cy="38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1500" dirty="0">
                <a:latin typeface="Fira Sans Condensed"/>
                <a:ea typeface="Fira Sans Condensed"/>
                <a:cs typeface="Fira Sans Condensed"/>
                <a:sym typeface="Fira Sans Condensed"/>
              </a:rPr>
              <a:t>Upper-limb amputations in the UK alone</a:t>
            </a:r>
          </a:p>
        </p:txBody>
      </p:sp>
      <p:sp>
        <p:nvSpPr>
          <p:cNvPr id="47" name="Google Shape;1954;p93">
            <a:extLst>
              <a:ext uri="{FF2B5EF4-FFF2-40B4-BE49-F238E27FC236}">
                <a16:creationId xmlns:a16="http://schemas.microsoft.com/office/drawing/2014/main" id="{F9F911C6-A79B-1BB9-E29D-D3E0DC5404BE}"/>
              </a:ext>
            </a:extLst>
          </p:cNvPr>
          <p:cNvSpPr txBox="1">
            <a:spLocks/>
          </p:cNvSpPr>
          <p:nvPr/>
        </p:nvSpPr>
        <p:spPr>
          <a:xfrm>
            <a:off x="788186" y="2396871"/>
            <a:ext cx="28777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9pPr>
          </a:lstStyle>
          <a:p>
            <a:r>
              <a:rPr lang="en" sz="1500" kern="0" dirty="0">
                <a:solidFill>
                  <a:schemeClr val="accent1"/>
                </a:solidFill>
              </a:rPr>
              <a:t>Up to </a:t>
            </a:r>
            <a:r>
              <a:rPr lang="en" sz="3300" kern="0" dirty="0">
                <a:solidFill>
                  <a:schemeClr val="accent1"/>
                </a:solidFill>
              </a:rPr>
              <a:t>50% </a:t>
            </a:r>
          </a:p>
        </p:txBody>
      </p:sp>
      <p:sp>
        <p:nvSpPr>
          <p:cNvPr id="48" name="Google Shape;2236;p102">
            <a:extLst>
              <a:ext uri="{FF2B5EF4-FFF2-40B4-BE49-F238E27FC236}">
                <a16:creationId xmlns:a16="http://schemas.microsoft.com/office/drawing/2014/main" id="{DE3BAC26-35A0-C401-A8D9-785035664A32}"/>
              </a:ext>
            </a:extLst>
          </p:cNvPr>
          <p:cNvSpPr txBox="1"/>
          <p:nvPr/>
        </p:nvSpPr>
        <p:spPr>
          <a:xfrm>
            <a:off x="2782307" y="2482096"/>
            <a:ext cx="4452142" cy="38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1500" dirty="0">
                <a:latin typeface="Fira Sans Condensed"/>
                <a:ea typeface="Fira Sans Condensed"/>
                <a:cs typeface="Fira Sans Condensed"/>
                <a:sym typeface="Fira Sans Condensed"/>
              </a:rPr>
              <a:t>Use electrical (myoelectric) prostheses</a:t>
            </a:r>
          </a:p>
        </p:txBody>
      </p:sp>
      <p:sp>
        <p:nvSpPr>
          <p:cNvPr id="49" name="Google Shape;1954;p93">
            <a:extLst>
              <a:ext uri="{FF2B5EF4-FFF2-40B4-BE49-F238E27FC236}">
                <a16:creationId xmlns:a16="http://schemas.microsoft.com/office/drawing/2014/main" id="{D1C34462-D4DC-B30E-69B4-8DBDE128BB1A}"/>
              </a:ext>
            </a:extLst>
          </p:cNvPr>
          <p:cNvSpPr txBox="1">
            <a:spLocks/>
          </p:cNvSpPr>
          <p:nvPr/>
        </p:nvSpPr>
        <p:spPr>
          <a:xfrm>
            <a:off x="788186" y="3964590"/>
            <a:ext cx="28777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9pPr>
          </a:lstStyle>
          <a:p>
            <a:r>
              <a:rPr lang="en-GB" sz="1500" kern="0" dirty="0">
                <a:solidFill>
                  <a:schemeClr val="accent1"/>
                </a:solidFill>
              </a:rPr>
              <a:t>U</a:t>
            </a:r>
            <a:r>
              <a:rPr lang="en" sz="1500" kern="0" dirty="0">
                <a:solidFill>
                  <a:schemeClr val="accent1"/>
                </a:solidFill>
              </a:rPr>
              <a:t>p to </a:t>
            </a:r>
            <a:r>
              <a:rPr lang="en" sz="3300" kern="0" dirty="0">
                <a:solidFill>
                  <a:schemeClr val="accent1"/>
                </a:solidFill>
              </a:rPr>
              <a:t>75%</a:t>
            </a:r>
          </a:p>
        </p:txBody>
      </p:sp>
      <p:sp>
        <p:nvSpPr>
          <p:cNvPr id="50" name="Google Shape;2236;p102">
            <a:extLst>
              <a:ext uri="{FF2B5EF4-FFF2-40B4-BE49-F238E27FC236}">
                <a16:creationId xmlns:a16="http://schemas.microsoft.com/office/drawing/2014/main" id="{072C1CE5-A5D5-2EB4-4387-1496B049845F}"/>
              </a:ext>
            </a:extLst>
          </p:cNvPr>
          <p:cNvSpPr txBox="1"/>
          <p:nvPr/>
        </p:nvSpPr>
        <p:spPr>
          <a:xfrm>
            <a:off x="2782307" y="4068344"/>
            <a:ext cx="4452142" cy="38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1500" dirty="0">
                <a:latin typeface="Fira Sans Condensed"/>
                <a:ea typeface="Fira Sans Condensed"/>
                <a:cs typeface="Fira Sans Condensed"/>
                <a:sym typeface="Fira Sans Condensed"/>
              </a:rPr>
              <a:t>Reject their prosthesis</a:t>
            </a:r>
          </a:p>
        </p:txBody>
      </p:sp>
      <p:sp>
        <p:nvSpPr>
          <p:cNvPr id="51" name="Google Shape;1954;p93">
            <a:extLst>
              <a:ext uri="{FF2B5EF4-FFF2-40B4-BE49-F238E27FC236}">
                <a16:creationId xmlns:a16="http://schemas.microsoft.com/office/drawing/2014/main" id="{2D32317C-00A2-43D5-9BB3-D79392CE5BE4}"/>
              </a:ext>
            </a:extLst>
          </p:cNvPr>
          <p:cNvSpPr txBox="1">
            <a:spLocks/>
          </p:cNvSpPr>
          <p:nvPr/>
        </p:nvSpPr>
        <p:spPr>
          <a:xfrm>
            <a:off x="788186" y="3180731"/>
            <a:ext cx="28777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9pPr>
          </a:lstStyle>
          <a:p>
            <a:r>
              <a:rPr lang="en" sz="3300" kern="0" dirty="0">
                <a:solidFill>
                  <a:schemeClr val="accent1"/>
                </a:solidFill>
              </a:rPr>
              <a:t>$60,000</a:t>
            </a:r>
          </a:p>
        </p:txBody>
      </p:sp>
      <p:sp>
        <p:nvSpPr>
          <p:cNvPr id="52" name="Google Shape;2236;p102">
            <a:extLst>
              <a:ext uri="{FF2B5EF4-FFF2-40B4-BE49-F238E27FC236}">
                <a16:creationId xmlns:a16="http://schemas.microsoft.com/office/drawing/2014/main" id="{6A5242AA-4015-2DCB-9B5C-D018C574F562}"/>
              </a:ext>
            </a:extLst>
          </p:cNvPr>
          <p:cNvSpPr txBox="1"/>
          <p:nvPr/>
        </p:nvSpPr>
        <p:spPr>
          <a:xfrm>
            <a:off x="2782307" y="3273490"/>
            <a:ext cx="4452142" cy="38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1500" dirty="0">
                <a:latin typeface="Fira Sans Condensed"/>
                <a:ea typeface="Fira Sans Condensed"/>
                <a:cs typeface="Fira Sans Condensed"/>
                <a:sym typeface="Fira Sans Condensed"/>
              </a:rPr>
              <a:t>Average cost of myoelectric prosthesis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DF89D84-51DB-40FB-0AA1-9E6DD47B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8992" b="10362"/>
          <a:stretch/>
        </p:blipFill>
        <p:spPr>
          <a:xfrm>
            <a:off x="6671425" y="973665"/>
            <a:ext cx="1800225" cy="2003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D289F4-B6B1-9C31-64C2-1F0C5491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Upper-limb Difference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2CD6E1A-9893-A9E7-4484-E407C6882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654" y="4864382"/>
            <a:ext cx="2051347" cy="277672"/>
          </a:xfrm>
        </p:spPr>
        <p:txBody>
          <a:bodyPr/>
          <a:lstStyle/>
          <a:p>
            <a:fld id="{A6CC3478-6F70-6647-848B-A25CB35D3A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228B-7729-6854-40C3-D0F1F8F93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Interfacing with Peripheral Nerves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CF4EC-1726-561C-293D-80CB4DEA7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CC3478-6F70-6647-848B-A25CB35D3A0C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68034-5BBA-1B72-2A88-3992974FF2CD}"/>
              </a:ext>
            </a:extLst>
          </p:cNvPr>
          <p:cNvCxnSpPr/>
          <p:nvPr/>
        </p:nvCxnSpPr>
        <p:spPr>
          <a:xfrm>
            <a:off x="1439231" y="4452730"/>
            <a:ext cx="6679096" cy="0"/>
          </a:xfrm>
          <a:prstGeom prst="straightConnector1">
            <a:avLst/>
          </a:prstGeom>
          <a:ln w="38100">
            <a:solidFill>
              <a:srgbClr val="009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563BDB-8B50-4DDF-4CD1-ED36EFA71BEA}"/>
              </a:ext>
            </a:extLst>
          </p:cNvPr>
          <p:cNvCxnSpPr>
            <a:cxnSpLocks/>
          </p:cNvCxnSpPr>
          <p:nvPr/>
        </p:nvCxnSpPr>
        <p:spPr>
          <a:xfrm flipV="1">
            <a:off x="1439231" y="1543878"/>
            <a:ext cx="0" cy="2908852"/>
          </a:xfrm>
          <a:prstGeom prst="straightConnector1">
            <a:avLst/>
          </a:prstGeom>
          <a:ln w="38100">
            <a:solidFill>
              <a:srgbClr val="009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AA3A9D-D6A2-F64A-3B4F-F93504BFFF8F}"/>
              </a:ext>
            </a:extLst>
          </p:cNvPr>
          <p:cNvSpPr txBox="1"/>
          <p:nvPr/>
        </p:nvSpPr>
        <p:spPr>
          <a:xfrm rot="16200000">
            <a:off x="216832" y="2722895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192"/>
                </a:solidFill>
              </a:rPr>
              <a:t>Selectivity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3BB5B9-0B99-81F7-FAEA-61324AF51CE7}"/>
              </a:ext>
            </a:extLst>
          </p:cNvPr>
          <p:cNvSpPr txBox="1"/>
          <p:nvPr/>
        </p:nvSpPr>
        <p:spPr>
          <a:xfrm>
            <a:off x="3988346" y="4509136"/>
            <a:ext cx="137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192"/>
                </a:solidFill>
              </a:rPr>
              <a:t>Invasiveness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AB6F3E-C349-E34F-37A1-CBD96A42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397" y="2432136"/>
            <a:ext cx="1200110" cy="9582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99BCB9-202A-7AB0-99F4-183876580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161" y="3016198"/>
            <a:ext cx="1376691" cy="8612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26035B-1D86-4C75-7BCC-795A1F867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210" y="1879632"/>
            <a:ext cx="1063757" cy="10457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D40129-DFFE-9253-CDAA-BEDA8205C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448" y="3725961"/>
            <a:ext cx="924340" cy="579817"/>
          </a:xfrm>
          <a:prstGeom prst="rect">
            <a:avLst/>
          </a:prstGeom>
        </p:spPr>
      </p:pic>
      <p:pic>
        <p:nvPicPr>
          <p:cNvPr id="30" name="Picture 29" descr="A close-up of a device&#10;&#10;Description automatically generated">
            <a:extLst>
              <a:ext uri="{FF2B5EF4-FFF2-40B4-BE49-F238E27FC236}">
                <a16:creationId xmlns:a16="http://schemas.microsoft.com/office/drawing/2014/main" id="{5186E226-57EB-7616-2EF1-7D9EC844F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169" y="796665"/>
            <a:ext cx="1347158" cy="155431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F15F2CF-BDB3-FE38-5F41-AFC9D01209E0}"/>
              </a:ext>
            </a:extLst>
          </p:cNvPr>
          <p:cNvSpPr txBox="1"/>
          <p:nvPr/>
        </p:nvSpPr>
        <p:spPr>
          <a:xfrm>
            <a:off x="1648447" y="4195486"/>
            <a:ext cx="1339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Surface electrodes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E9D4C1-AA09-EB92-108B-0DFEF5413056}"/>
              </a:ext>
            </a:extLst>
          </p:cNvPr>
          <p:cNvSpPr txBox="1"/>
          <p:nvPr/>
        </p:nvSpPr>
        <p:spPr>
          <a:xfrm>
            <a:off x="3655911" y="3821072"/>
            <a:ext cx="898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Extraneural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BE8832-DBAD-A4E1-3FDC-3B59844ED4DE}"/>
              </a:ext>
            </a:extLst>
          </p:cNvPr>
          <p:cNvSpPr txBox="1"/>
          <p:nvPr/>
        </p:nvSpPr>
        <p:spPr>
          <a:xfrm>
            <a:off x="5095475" y="2907562"/>
            <a:ext cx="872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Intraneural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54161F-DBA3-D5DC-F95A-96374237C08C}"/>
              </a:ext>
            </a:extLst>
          </p:cNvPr>
          <p:cNvSpPr txBox="1"/>
          <p:nvPr/>
        </p:nvSpPr>
        <p:spPr>
          <a:xfrm>
            <a:off x="7145413" y="2209809"/>
            <a:ext cx="1035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Regenerative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5948A-1053-EAAC-0EDC-DA4D554882CD}"/>
              </a:ext>
            </a:extLst>
          </p:cNvPr>
          <p:cNvSpPr txBox="1"/>
          <p:nvPr/>
        </p:nvSpPr>
        <p:spPr>
          <a:xfrm>
            <a:off x="3369452" y="4817404"/>
            <a:ext cx="46291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chemeClr val="accent3"/>
                </a:solidFill>
                <a:effectLst/>
                <a:latin typeface=".SF NS"/>
              </a:rPr>
              <a:t>The extent of tissue penetration or disruption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D5BAC-4FDF-5850-42D8-E24CF3049189}"/>
              </a:ext>
            </a:extLst>
          </p:cNvPr>
          <p:cNvSpPr txBox="1"/>
          <p:nvPr/>
        </p:nvSpPr>
        <p:spPr>
          <a:xfrm rot="16200000">
            <a:off x="-1200633" y="2885393"/>
            <a:ext cx="46291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i="1" dirty="0">
                <a:solidFill>
                  <a:schemeClr val="accent3"/>
                </a:solidFill>
                <a:effectLst/>
                <a:latin typeface=".SF NS"/>
              </a:rPr>
              <a:t>The ability of a nerve interface to target specific nerve fibres.</a:t>
            </a:r>
          </a:p>
        </p:txBody>
      </p:sp>
    </p:spTree>
    <p:extLst>
      <p:ext uri="{BB962C8B-B14F-4D97-AF65-F5344CB8AC3E}">
        <p14:creationId xmlns:p14="http://schemas.microsoft.com/office/powerpoint/2010/main" val="167064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228B-7729-6854-40C3-D0F1F8F93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7"/>
            <a:ext cx="7886700" cy="1185499"/>
          </a:xfrm>
        </p:spPr>
        <p:txBody>
          <a:bodyPr>
            <a:normAutofit/>
          </a:bodyPr>
          <a:lstStyle/>
          <a:p>
            <a:r>
              <a:rPr lang="en-GB" dirty="0"/>
              <a:t>Challenges of Non-invasive Stimulation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CF4EC-1726-561C-293D-80CB4DEA7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CC3478-6F70-6647-848B-A25CB35D3A0C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68034-5BBA-1B72-2A88-3992974FF2CD}"/>
              </a:ext>
            </a:extLst>
          </p:cNvPr>
          <p:cNvCxnSpPr/>
          <p:nvPr/>
        </p:nvCxnSpPr>
        <p:spPr>
          <a:xfrm>
            <a:off x="1439231" y="5870713"/>
            <a:ext cx="6679096" cy="0"/>
          </a:xfrm>
          <a:prstGeom prst="straightConnector1">
            <a:avLst/>
          </a:prstGeom>
          <a:ln w="38100">
            <a:solidFill>
              <a:srgbClr val="009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563BDB-8B50-4DDF-4CD1-ED36EFA71BEA}"/>
              </a:ext>
            </a:extLst>
          </p:cNvPr>
          <p:cNvCxnSpPr>
            <a:cxnSpLocks/>
          </p:cNvCxnSpPr>
          <p:nvPr/>
        </p:nvCxnSpPr>
        <p:spPr>
          <a:xfrm flipV="1">
            <a:off x="-455830" y="1600738"/>
            <a:ext cx="0" cy="2908852"/>
          </a:xfrm>
          <a:prstGeom prst="straightConnector1">
            <a:avLst/>
          </a:prstGeom>
          <a:ln w="38100">
            <a:solidFill>
              <a:srgbClr val="009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AA3A9D-D6A2-F64A-3B4F-F93504BFFF8F}"/>
              </a:ext>
            </a:extLst>
          </p:cNvPr>
          <p:cNvSpPr txBox="1"/>
          <p:nvPr/>
        </p:nvSpPr>
        <p:spPr>
          <a:xfrm rot="16200000">
            <a:off x="-1433366" y="2732567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192"/>
                </a:solidFill>
              </a:rPr>
              <a:t>Selectivity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3BB5B9-0B99-81F7-FAEA-61324AF51CE7}"/>
              </a:ext>
            </a:extLst>
          </p:cNvPr>
          <p:cNvSpPr txBox="1"/>
          <p:nvPr/>
        </p:nvSpPr>
        <p:spPr>
          <a:xfrm>
            <a:off x="3988346" y="5927119"/>
            <a:ext cx="137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192"/>
                </a:solidFill>
              </a:rPr>
              <a:t>Invasiveness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B2BD8-F253-25D9-9CC1-535EBE43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11" y="2520635"/>
            <a:ext cx="1200110" cy="958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C1E62D-7254-B5B5-B6F0-A237C6371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475" y="3104697"/>
            <a:ext cx="1376691" cy="861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C50E2-0DB2-27A0-6E01-809672450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3524" y="1968131"/>
            <a:ext cx="1063757" cy="1045727"/>
          </a:xfrm>
          <a:prstGeom prst="rect">
            <a:avLst/>
          </a:prstGeom>
        </p:spPr>
      </p:pic>
      <p:pic>
        <p:nvPicPr>
          <p:cNvPr id="8" name="Picture 7" descr="A close-up of a device&#10;&#10;Description automatically generated">
            <a:extLst>
              <a:ext uri="{FF2B5EF4-FFF2-40B4-BE49-F238E27FC236}">
                <a16:creationId xmlns:a16="http://schemas.microsoft.com/office/drawing/2014/main" id="{AE168E75-3E38-8896-E540-FDB6C1F79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1483" y="885164"/>
            <a:ext cx="1347158" cy="1554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A25F2-C83E-3646-6AE6-7972CF6C9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93" y="3114908"/>
            <a:ext cx="3042819" cy="190869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6FBEA3-F601-FB2E-4546-DF88EB501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412" y="1878550"/>
            <a:ext cx="5162526" cy="298583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Targeting the nerve without activating the nerve endings in the skin, which can cause uncomfortable sensations.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Eliciting “Natural” sensations</a:t>
            </a:r>
          </a:p>
        </p:txBody>
      </p:sp>
    </p:spTree>
    <p:extLst>
      <p:ext uri="{BB962C8B-B14F-4D97-AF65-F5344CB8AC3E}">
        <p14:creationId xmlns:p14="http://schemas.microsoft.com/office/powerpoint/2010/main" val="190810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beat" descr="5beat">
            <a:hlinkClick r:id="" action="ppaction://media"/>
            <a:extLst>
              <a:ext uri="{FF2B5EF4-FFF2-40B4-BE49-F238E27FC236}">
                <a16:creationId xmlns:a16="http://schemas.microsoft.com/office/drawing/2014/main" id="{9444FE8B-918A-16AE-25DB-49E04F0B6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42504" y="3534783"/>
            <a:ext cx="1668872" cy="939600"/>
          </a:xfrm>
          <a:prstGeom prst="rect">
            <a:avLst/>
          </a:prstGeom>
        </p:spPr>
      </p:pic>
      <p:pic>
        <p:nvPicPr>
          <p:cNvPr id="12" name="1beat" descr="1beat">
            <a:hlinkClick r:id="" action="ppaction://media"/>
            <a:extLst>
              <a:ext uri="{FF2B5EF4-FFF2-40B4-BE49-F238E27FC236}">
                <a16:creationId xmlns:a16="http://schemas.microsoft.com/office/drawing/2014/main" id="{E1720CBE-1FBC-F5E2-6B4F-9ED7157EF97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42504" y="1905886"/>
            <a:ext cx="1668872" cy="939600"/>
          </a:xfrm>
          <a:prstGeom prst="rect">
            <a:avLst/>
          </a:prstGeom>
        </p:spPr>
      </p:pic>
      <p:sp>
        <p:nvSpPr>
          <p:cNvPr id="21" name="Google Shape;2024;p96">
            <a:extLst>
              <a:ext uri="{FF2B5EF4-FFF2-40B4-BE49-F238E27FC236}">
                <a16:creationId xmlns:a16="http://schemas.microsoft.com/office/drawing/2014/main" id="{49790AAD-89CC-794A-2A1D-C263A1C59A84}"/>
              </a:ext>
            </a:extLst>
          </p:cNvPr>
          <p:cNvSpPr/>
          <p:nvPr/>
        </p:nvSpPr>
        <p:spPr>
          <a:xfrm>
            <a:off x="859184" y="1257566"/>
            <a:ext cx="1962946" cy="3042557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16DFC-B4C6-F1C6-7F95-F162007D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0" y="436450"/>
            <a:ext cx="9005660" cy="572700"/>
          </a:xfrm>
        </p:spPr>
        <p:txBody>
          <a:bodyPr/>
          <a:lstStyle/>
          <a:p>
            <a:r>
              <a:rPr lang="en-GB" dirty="0"/>
              <a:t>Is kHz Frequency the Solution?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37F65-F05A-8AB2-0372-337D131348C4}"/>
              </a:ext>
            </a:extLst>
          </p:cNvPr>
          <p:cNvSpPr/>
          <p:nvPr/>
        </p:nvSpPr>
        <p:spPr>
          <a:xfrm>
            <a:off x="0" y="4790262"/>
            <a:ext cx="9144000" cy="358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9D42F66-22B2-EDCF-441E-CCFBAD23C12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35523" t="8578" r="37713" b="47506"/>
          <a:stretch/>
        </p:blipFill>
        <p:spPr>
          <a:xfrm>
            <a:off x="1034912" y="1350779"/>
            <a:ext cx="1611489" cy="39082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0E6B462-9D64-D154-288D-07B2C2B34B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9877"/>
          <a:stretch/>
        </p:blipFill>
        <p:spPr>
          <a:xfrm>
            <a:off x="961357" y="2284747"/>
            <a:ext cx="1758599" cy="8628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E476DE6-14EB-EBD1-793D-7785E9275F6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2883" r="70512"/>
          <a:stretch/>
        </p:blipFill>
        <p:spPr>
          <a:xfrm>
            <a:off x="1103742" y="3256822"/>
            <a:ext cx="1514080" cy="841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DCBE28-E774-876D-9AD8-5F09787C8557}"/>
              </a:ext>
            </a:extLst>
          </p:cNvPr>
          <p:cNvSpPr txBox="1"/>
          <p:nvPr/>
        </p:nvSpPr>
        <p:spPr>
          <a:xfrm>
            <a:off x="1741037" y="1689753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+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294470A-FA2B-026B-AB6C-4D47B7E0672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35523" t="52606" r="37713" b="6380"/>
          <a:stretch/>
        </p:blipFill>
        <p:spPr>
          <a:xfrm>
            <a:off x="1020613" y="1903778"/>
            <a:ext cx="1611489" cy="3649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716587-098A-83C3-C66B-AB125CBACDE0}"/>
              </a:ext>
            </a:extLst>
          </p:cNvPr>
          <p:cNvSpPr txBox="1"/>
          <p:nvPr/>
        </p:nvSpPr>
        <p:spPr>
          <a:xfrm>
            <a:off x="1741037" y="2234106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=</a:t>
            </a:r>
          </a:p>
        </p:txBody>
      </p:sp>
      <p:sp>
        <p:nvSpPr>
          <p:cNvPr id="22" name="Google Shape;2235;p102">
            <a:extLst>
              <a:ext uri="{FF2B5EF4-FFF2-40B4-BE49-F238E27FC236}">
                <a16:creationId xmlns:a16="http://schemas.microsoft.com/office/drawing/2014/main" id="{5F4A5743-33E5-437F-9D70-439D8EAC1FD2}"/>
              </a:ext>
            </a:extLst>
          </p:cNvPr>
          <p:cNvSpPr txBox="1"/>
          <p:nvPr/>
        </p:nvSpPr>
        <p:spPr>
          <a:xfrm>
            <a:off x="3773359" y="1094186"/>
            <a:ext cx="3253322" cy="39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1350" dirty="0">
                <a:solidFill>
                  <a:srgbClr val="00919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Example 1</a:t>
            </a:r>
            <a:endParaRPr sz="1350" dirty="0">
              <a:solidFill>
                <a:srgbClr val="009192"/>
              </a:solidFill>
              <a:latin typeface="Fira Sans Condensed ExtraBold"/>
              <a:ea typeface="Fira Sans Condensed ExtraBold"/>
              <a:cs typeface="Fira Sans Condensed ExtraBold"/>
              <a:sym typeface="Fira Sans Condensed ExtraBold"/>
            </a:endParaRPr>
          </a:p>
        </p:txBody>
      </p:sp>
      <p:sp>
        <p:nvSpPr>
          <p:cNvPr id="24" name="Google Shape;2236;p102">
            <a:extLst>
              <a:ext uri="{FF2B5EF4-FFF2-40B4-BE49-F238E27FC236}">
                <a16:creationId xmlns:a16="http://schemas.microsoft.com/office/drawing/2014/main" id="{A0AF15C3-155A-6190-59BE-4E8EAD6CF50C}"/>
              </a:ext>
            </a:extLst>
          </p:cNvPr>
          <p:cNvSpPr txBox="1"/>
          <p:nvPr/>
        </p:nvSpPr>
        <p:spPr>
          <a:xfrm>
            <a:off x="4078553" y="1563694"/>
            <a:ext cx="1455975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A= 200Hz </a:t>
            </a:r>
            <a:endParaRPr sz="1350" dirty="0">
              <a:solidFill>
                <a:schemeClr val="dk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5" name="Google Shape;2236;p102">
            <a:extLst>
              <a:ext uri="{FF2B5EF4-FFF2-40B4-BE49-F238E27FC236}">
                <a16:creationId xmlns:a16="http://schemas.microsoft.com/office/drawing/2014/main" id="{FA77F383-5795-0529-D019-7F5599F90401}"/>
              </a:ext>
            </a:extLst>
          </p:cNvPr>
          <p:cNvSpPr txBox="1"/>
          <p:nvPr/>
        </p:nvSpPr>
        <p:spPr>
          <a:xfrm>
            <a:off x="5698050" y="1563694"/>
            <a:ext cx="1455975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B= 201Hz </a:t>
            </a:r>
            <a:endParaRPr sz="1350" dirty="0">
              <a:solidFill>
                <a:schemeClr val="dk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6" name="Google Shape;2236;p102">
            <a:extLst>
              <a:ext uri="{FF2B5EF4-FFF2-40B4-BE49-F238E27FC236}">
                <a16:creationId xmlns:a16="http://schemas.microsoft.com/office/drawing/2014/main" id="{6BFDA72C-2D6E-EE22-9D4B-AE7BE062A5AA}"/>
              </a:ext>
            </a:extLst>
          </p:cNvPr>
          <p:cNvSpPr txBox="1"/>
          <p:nvPr/>
        </p:nvSpPr>
        <p:spPr>
          <a:xfrm>
            <a:off x="7546818" y="1563694"/>
            <a:ext cx="1455975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Beat= 1Hz</a:t>
            </a:r>
            <a:endParaRPr sz="1350" dirty="0">
              <a:solidFill>
                <a:schemeClr val="dk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7" name="Google Shape;2235;p102">
            <a:extLst>
              <a:ext uri="{FF2B5EF4-FFF2-40B4-BE49-F238E27FC236}">
                <a16:creationId xmlns:a16="http://schemas.microsoft.com/office/drawing/2014/main" id="{5E7ECC44-D045-0C1D-5F4A-FCD526E3E1AA}"/>
              </a:ext>
            </a:extLst>
          </p:cNvPr>
          <p:cNvSpPr txBox="1"/>
          <p:nvPr/>
        </p:nvSpPr>
        <p:spPr>
          <a:xfrm>
            <a:off x="3773359" y="2695802"/>
            <a:ext cx="3253322" cy="39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1350" dirty="0">
                <a:solidFill>
                  <a:srgbClr val="00919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Example 2</a:t>
            </a:r>
            <a:endParaRPr sz="1350" dirty="0">
              <a:solidFill>
                <a:srgbClr val="009192"/>
              </a:solidFill>
              <a:latin typeface="Fira Sans Condensed ExtraBold"/>
              <a:ea typeface="Fira Sans Condensed ExtraBold"/>
              <a:cs typeface="Fira Sans Condensed ExtraBold"/>
              <a:sym typeface="Fira Sans Condensed ExtraBold"/>
            </a:endParaRPr>
          </a:p>
        </p:txBody>
      </p:sp>
      <p:sp>
        <p:nvSpPr>
          <p:cNvPr id="28" name="Google Shape;2236;p102">
            <a:extLst>
              <a:ext uri="{FF2B5EF4-FFF2-40B4-BE49-F238E27FC236}">
                <a16:creationId xmlns:a16="http://schemas.microsoft.com/office/drawing/2014/main" id="{28652470-5EE9-CBE6-970B-4AD5D4E71F0F}"/>
              </a:ext>
            </a:extLst>
          </p:cNvPr>
          <p:cNvSpPr txBox="1"/>
          <p:nvPr/>
        </p:nvSpPr>
        <p:spPr>
          <a:xfrm>
            <a:off x="4078553" y="3165310"/>
            <a:ext cx="1455975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A= 200Hz </a:t>
            </a:r>
            <a:endParaRPr sz="1350" dirty="0">
              <a:solidFill>
                <a:schemeClr val="dk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0" name="Google Shape;2236;p102">
            <a:extLst>
              <a:ext uri="{FF2B5EF4-FFF2-40B4-BE49-F238E27FC236}">
                <a16:creationId xmlns:a16="http://schemas.microsoft.com/office/drawing/2014/main" id="{811B11F3-D909-66B9-D5F8-483F5F7620B1}"/>
              </a:ext>
            </a:extLst>
          </p:cNvPr>
          <p:cNvSpPr txBox="1"/>
          <p:nvPr/>
        </p:nvSpPr>
        <p:spPr>
          <a:xfrm>
            <a:off x="5698050" y="3165310"/>
            <a:ext cx="1455975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B= 205Hz </a:t>
            </a:r>
            <a:endParaRPr sz="1350" dirty="0">
              <a:solidFill>
                <a:schemeClr val="dk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1" name="Google Shape;2236;p102">
            <a:extLst>
              <a:ext uri="{FF2B5EF4-FFF2-40B4-BE49-F238E27FC236}">
                <a16:creationId xmlns:a16="http://schemas.microsoft.com/office/drawing/2014/main" id="{8F92976E-0A17-53F5-DA6B-B2B0942AD343}"/>
              </a:ext>
            </a:extLst>
          </p:cNvPr>
          <p:cNvSpPr txBox="1"/>
          <p:nvPr/>
        </p:nvSpPr>
        <p:spPr>
          <a:xfrm>
            <a:off x="7546818" y="3165310"/>
            <a:ext cx="1455975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Beat= 5Hz</a:t>
            </a:r>
            <a:endParaRPr sz="1350" dirty="0">
              <a:solidFill>
                <a:schemeClr val="dk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E9BE57B-6BB1-3E66-C161-78BB388AADD9}"/>
              </a:ext>
            </a:extLst>
          </p:cNvPr>
          <p:cNvSpPr/>
          <p:nvPr/>
        </p:nvSpPr>
        <p:spPr>
          <a:xfrm flipH="1" flipV="1">
            <a:off x="7949121" y="1999731"/>
            <a:ext cx="34289" cy="44977"/>
          </a:xfrm>
          <a:prstGeom prst="ellipse">
            <a:avLst/>
          </a:prstGeom>
          <a:solidFill>
            <a:srgbClr val="C16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6B1A8E-C1B1-3464-B8C7-7743D1DA0F82}"/>
              </a:ext>
            </a:extLst>
          </p:cNvPr>
          <p:cNvCxnSpPr>
            <a:cxnSpLocks/>
          </p:cNvCxnSpPr>
          <p:nvPr/>
        </p:nvCxnSpPr>
        <p:spPr>
          <a:xfrm>
            <a:off x="7966265" y="2027134"/>
            <a:ext cx="0" cy="661771"/>
          </a:xfrm>
          <a:prstGeom prst="line">
            <a:avLst/>
          </a:prstGeom>
          <a:ln>
            <a:solidFill>
              <a:srgbClr val="C166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86D80F65-0D18-C632-3409-4C6ADCB83039}"/>
              </a:ext>
            </a:extLst>
          </p:cNvPr>
          <p:cNvSpPr/>
          <p:nvPr/>
        </p:nvSpPr>
        <p:spPr>
          <a:xfrm flipH="1" flipV="1">
            <a:off x="7949121" y="3605054"/>
            <a:ext cx="34289" cy="44977"/>
          </a:xfrm>
          <a:prstGeom prst="ellipse">
            <a:avLst/>
          </a:prstGeom>
          <a:solidFill>
            <a:srgbClr val="C16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2F5E21-C909-4AF5-1547-7F451B5FE1DD}"/>
              </a:ext>
            </a:extLst>
          </p:cNvPr>
          <p:cNvCxnSpPr>
            <a:cxnSpLocks/>
          </p:cNvCxnSpPr>
          <p:nvPr/>
        </p:nvCxnSpPr>
        <p:spPr>
          <a:xfrm>
            <a:off x="7966265" y="3632457"/>
            <a:ext cx="0" cy="661771"/>
          </a:xfrm>
          <a:prstGeom prst="line">
            <a:avLst/>
          </a:prstGeom>
          <a:ln>
            <a:solidFill>
              <a:srgbClr val="C166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1862;p89">
            <a:extLst>
              <a:ext uri="{FF2B5EF4-FFF2-40B4-BE49-F238E27FC236}">
                <a16:creationId xmlns:a16="http://schemas.microsoft.com/office/drawing/2014/main" id="{E497A2BF-6464-48A3-A739-7FDCD3A9FE6E}"/>
              </a:ext>
            </a:extLst>
          </p:cNvPr>
          <p:cNvSpPr txBox="1">
            <a:spLocks/>
          </p:cNvSpPr>
          <p:nvPr/>
        </p:nvSpPr>
        <p:spPr>
          <a:xfrm>
            <a:off x="161899" y="4434939"/>
            <a:ext cx="8711468" cy="86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 Condensed"/>
              <a:buChar char="●"/>
              <a:defRPr sz="18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○"/>
              <a:defRPr sz="1867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■"/>
              <a:defRPr sz="1867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●"/>
              <a:defRPr sz="1867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○"/>
              <a:defRPr sz="1867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■"/>
              <a:defRPr sz="1867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●"/>
              <a:defRPr sz="1867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○"/>
              <a:defRPr sz="1867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 Condensed"/>
              <a:buChar char="■"/>
              <a:defRPr sz="1867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pPr marL="0" indent="0" algn="ctr">
              <a:lnSpc>
                <a:spcPct val="115000"/>
              </a:lnSpc>
              <a:buNone/>
            </a:pPr>
            <a:r>
              <a:rPr lang="en-GB" sz="1350" kern="0" dirty="0">
                <a:solidFill>
                  <a:srgbClr val="009192"/>
                </a:solidFill>
              </a:rPr>
              <a:t>Can control the location of interference based on the electrode arrangement around the arm.</a:t>
            </a:r>
          </a:p>
        </p:txBody>
      </p:sp>
      <p:pic>
        <p:nvPicPr>
          <p:cNvPr id="4" name="200Hz" descr="200Hz">
            <a:hlinkClick r:id="" action="ppaction://media"/>
            <a:extLst>
              <a:ext uri="{FF2B5EF4-FFF2-40B4-BE49-F238E27FC236}">
                <a16:creationId xmlns:a16="http://schemas.microsoft.com/office/drawing/2014/main" id="{44D6ED28-9225-2D9D-3F91-3CB37C3CCC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36385" y="1905886"/>
            <a:ext cx="1668872" cy="939600"/>
          </a:xfrm>
          <a:prstGeom prst="rect">
            <a:avLst/>
          </a:prstGeom>
        </p:spPr>
      </p:pic>
      <p:pic>
        <p:nvPicPr>
          <p:cNvPr id="10" name="201Hz" descr="201Hz">
            <a:hlinkClick r:id="" action="ppaction://media"/>
            <a:extLst>
              <a:ext uri="{FF2B5EF4-FFF2-40B4-BE49-F238E27FC236}">
                <a16:creationId xmlns:a16="http://schemas.microsoft.com/office/drawing/2014/main" id="{E6619FE1-AFE2-CE83-0B20-974F180353E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86969" y="1905886"/>
            <a:ext cx="1668872" cy="939600"/>
          </a:xfrm>
          <a:prstGeom prst="rect">
            <a:avLst/>
          </a:prstGeom>
        </p:spPr>
      </p:pic>
      <p:pic>
        <p:nvPicPr>
          <p:cNvPr id="37" name="200Hz" descr="200Hz">
            <a:hlinkClick r:id="" action="ppaction://media"/>
            <a:extLst>
              <a:ext uri="{FF2B5EF4-FFF2-40B4-BE49-F238E27FC236}">
                <a16:creationId xmlns:a16="http://schemas.microsoft.com/office/drawing/2014/main" id="{3A6C27B0-D1A4-C183-89CF-C41484FC4A2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36385" y="3534783"/>
            <a:ext cx="1668872" cy="939600"/>
          </a:xfrm>
          <a:prstGeom prst="rect">
            <a:avLst/>
          </a:prstGeom>
        </p:spPr>
      </p:pic>
      <p:pic>
        <p:nvPicPr>
          <p:cNvPr id="13" name="205Hz" descr="205Hz">
            <a:hlinkClick r:id="" action="ppaction://media"/>
            <a:extLst>
              <a:ext uri="{FF2B5EF4-FFF2-40B4-BE49-F238E27FC236}">
                <a16:creationId xmlns:a16="http://schemas.microsoft.com/office/drawing/2014/main" id="{37F8C6F9-CC78-44FE-6C19-B837061C0F2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86969" y="3534783"/>
            <a:ext cx="1668872" cy="9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99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9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99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99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99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1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/>
      <p:bldP spid="20" grpId="0"/>
      <p:bldP spid="22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46" grpId="0" animBg="1"/>
      <p:bldP spid="39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E313-3D23-FC61-DA50-56124421E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kHz Frequency the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9838-CDFA-D7C8-EB1A-6FD3B9A68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165827" cy="3263504"/>
          </a:xfrm>
        </p:spPr>
        <p:txBody>
          <a:bodyPr/>
          <a:lstStyle/>
          <a:p>
            <a:r>
              <a:rPr lang="en-GB" dirty="0"/>
              <a:t>Some promising results showing increased comfort </a:t>
            </a:r>
          </a:p>
          <a:p>
            <a:r>
              <a:rPr lang="en-GB" dirty="0"/>
              <a:t>Needs further investigation into: </a:t>
            </a:r>
          </a:p>
          <a:p>
            <a:pPr lvl="1"/>
            <a:r>
              <a:rPr lang="en-GB" dirty="0"/>
              <a:t>How does the current spread under the electrodes?</a:t>
            </a:r>
          </a:p>
          <a:p>
            <a:pPr lvl="1"/>
            <a:r>
              <a:rPr lang="en-GB" dirty="0"/>
              <a:t>How are the nerves responding to those signals?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32FD1-B710-3C12-014F-8BDFBC573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CC3478-6F70-6647-848B-A25CB35D3A0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3273D-E8CD-2ECE-57DF-28EE652B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065" y="1720624"/>
            <a:ext cx="3608285" cy="1974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CC7810-99CC-8EA5-8390-641F59903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73" y="3802402"/>
            <a:ext cx="3262992" cy="29124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BD67455-AAC3-E41F-3929-8CE5723E8CBE}"/>
              </a:ext>
            </a:extLst>
          </p:cNvPr>
          <p:cNvSpPr/>
          <p:nvPr/>
        </p:nvSpPr>
        <p:spPr>
          <a:xfrm>
            <a:off x="808264" y="3649436"/>
            <a:ext cx="3763736" cy="983287"/>
          </a:xfrm>
          <a:prstGeom prst="roundRect">
            <a:avLst>
              <a:gd name="adj" fmla="val 30990"/>
            </a:avLst>
          </a:prstGeom>
          <a:solidFill>
            <a:srgbClr val="009192">
              <a:alpha val="20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ysClr val="windowText" lastClr="000000"/>
                </a:solidFill>
              </a:rPr>
              <a:t>Answering those questions is a key to developing comfortable non-invasive sensory feedback</a:t>
            </a:r>
          </a:p>
        </p:txBody>
      </p:sp>
    </p:spTree>
    <p:extLst>
      <p:ext uri="{BB962C8B-B14F-4D97-AF65-F5344CB8AC3E}">
        <p14:creationId xmlns:p14="http://schemas.microsoft.com/office/powerpoint/2010/main" val="7171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6F231F-08A1-536A-3136-CD62876B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7E7EA-103F-3F62-47FB-E557E5E7FF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Dr Leen Jabban </a:t>
            </a:r>
          </a:p>
          <a:p>
            <a:r>
              <a:rPr lang="en-GB" sz="1800" dirty="0"/>
              <a:t>lj386@bath.ac.uk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A2A41-0DB4-8D8E-63FE-39C6BC8847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6CC3478-6F70-6647-848B-A25CB35D3A0C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P1#yIS1">
            <a:extLst>
              <a:ext uri="{FF2B5EF4-FFF2-40B4-BE49-F238E27FC236}">
                <a16:creationId xmlns:a16="http://schemas.microsoft.com/office/drawing/2014/main" id="{21FD365F-146F-7E41-A41B-AF42CC31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57" y="414422"/>
            <a:ext cx="3096193" cy="530239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AA330A0-B618-6FF7-4995-EB476220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13" y="414422"/>
            <a:ext cx="3096193" cy="5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945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xyz95117dw7dzyd4es8iowm9zm8v26"/>
</p:tagLst>
</file>

<file path=ppt/theme/theme1.xml><?xml version="1.0" encoding="utf-8"?>
<a:theme xmlns:a="http://schemas.openxmlformats.org/drawingml/2006/main" name="EE_Green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192"/>
      </a:accent1>
      <a:accent2>
        <a:srgbClr val="1C4A7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Colour_Department_Theme" id="{E19B6925-4887-3843-B69D-97623C379F2B}" vid="{02F62277-020D-944D-BDC6-2F73090F55C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BiColour_Department_Theme</Template>
  <TotalTime>4023</TotalTime>
  <Words>261</Words>
  <Application>Microsoft Macintosh PowerPoint</Application>
  <PresentationFormat>On-screen Show (16:9)</PresentationFormat>
  <Paragraphs>64</Paragraphs>
  <Slides>9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Fira Sans Condensed</vt:lpstr>
      <vt:lpstr>Calibri Light</vt:lpstr>
      <vt:lpstr>Noto Sans</vt:lpstr>
      <vt:lpstr>Arial</vt:lpstr>
      <vt:lpstr>Fira Sans Condensed ExtraBold</vt:lpstr>
      <vt:lpstr>.SF NS</vt:lpstr>
      <vt:lpstr>Calibri</vt:lpstr>
      <vt:lpstr>EE_Green</vt:lpstr>
      <vt:lpstr>Prosthetics and Nerve Interfaces: The Path to Natural sensations</vt:lpstr>
      <vt:lpstr>The Importance of Touch</vt:lpstr>
      <vt:lpstr>The Importance of Touch</vt:lpstr>
      <vt:lpstr>Upper-limb Difference</vt:lpstr>
      <vt:lpstr>Interfacing with Peripheral Nerves</vt:lpstr>
      <vt:lpstr>Challenges of Non-invasive Stimulation</vt:lpstr>
      <vt:lpstr>Is kHz Frequency the Solution?</vt:lpstr>
      <vt:lpstr>Is kHz Frequency the Solution?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Mechatronic Systems: Sensors</dc:title>
  <cp:lastModifiedBy>Leen Jabban</cp:lastModifiedBy>
  <cp:revision>3</cp:revision>
  <dcterms:modified xsi:type="dcterms:W3CDTF">2025-01-16T15:53:37Z</dcterms:modified>
</cp:coreProperties>
</file>