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82" r:id="rId5"/>
    <p:sldId id="285" r:id="rId6"/>
    <p:sldId id="286" r:id="rId7"/>
    <p:sldId id="287" r:id="rId8"/>
    <p:sldId id="288" r:id="rId9"/>
    <p:sldId id="289" r:id="rId10"/>
    <p:sldId id="290" r:id="rId11"/>
    <p:sldId id="291" r:id="rId12"/>
    <p:sldId id="292" r:id="rId13"/>
    <p:sldId id="293" r:id="rId14"/>
    <p:sldId id="294" r:id="rId15"/>
    <p:sldId id="299" r:id="rId16"/>
    <p:sldId id="296" r:id="rId17"/>
    <p:sldId id="297" r:id="rId18"/>
    <p:sldId id="298" r:id="rId19"/>
    <p:sldId id="30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1CE75-51A8-8A21-6CB9-C8DD3694977E}" v="43" dt="2023-11-01T09:57:09.672"/>
    <p1510:client id="{796259EF-022E-4FDE-AF67-FDF12B6AC3E9}" v="21" dt="2023-11-01T12:37:03.004"/>
    <p1510:client id="{8BB3510A-7F75-456A-9903-DC39B9E793ED}" v="496" dt="2023-11-01T12:41:54.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4" autoAdjust="0"/>
    <p:restoredTop sz="81262" autoAdjust="0"/>
  </p:normalViewPr>
  <p:slideViewPr>
    <p:cSldViewPr snapToGrid="0">
      <p:cViewPr varScale="1">
        <p:scale>
          <a:sx n="70" d="100"/>
          <a:sy n="70" d="100"/>
        </p:scale>
        <p:origin x="104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 Veall" userId="2961f117-1584-4f29-abef-a3e61e69a23c" providerId="ADAL" clId="{8BB3510A-7F75-456A-9903-DC39B9E793ED}"/>
    <pc:docChg chg="undo custSel addSld delSld modSld sldOrd">
      <pc:chgData name="Dean Veall" userId="2961f117-1584-4f29-abef-a3e61e69a23c" providerId="ADAL" clId="{8BB3510A-7F75-456A-9903-DC39B9E793ED}" dt="2023-11-01T13:49:12.329" v="2446" actId="6549"/>
      <pc:docMkLst>
        <pc:docMk/>
      </pc:docMkLst>
      <pc:sldChg chg="new del">
        <pc:chgData name="Dean Veall" userId="2961f117-1584-4f29-abef-a3e61e69a23c" providerId="ADAL" clId="{8BB3510A-7F75-456A-9903-DC39B9E793ED}" dt="2023-10-30T14:37:49.868" v="146" actId="47"/>
        <pc:sldMkLst>
          <pc:docMk/>
          <pc:sldMk cId="2846404065" sldId="256"/>
        </pc:sldMkLst>
      </pc:sldChg>
      <pc:sldChg chg="modSp add mod modAnim">
        <pc:chgData name="Dean Veall" userId="2961f117-1584-4f29-abef-a3e61e69a23c" providerId="ADAL" clId="{8BB3510A-7F75-456A-9903-DC39B9E793ED}" dt="2023-10-30T14:37:59.044" v="148"/>
        <pc:sldMkLst>
          <pc:docMk/>
          <pc:sldMk cId="827898724" sldId="282"/>
        </pc:sldMkLst>
        <pc:spChg chg="mod">
          <ac:chgData name="Dean Veall" userId="2961f117-1584-4f29-abef-a3e61e69a23c" providerId="ADAL" clId="{8BB3510A-7F75-456A-9903-DC39B9E793ED}" dt="2023-10-30T14:36:45.771" v="138" actId="1076"/>
          <ac:spMkLst>
            <pc:docMk/>
            <pc:sldMk cId="827898724" sldId="282"/>
            <ac:spMk id="3" creationId="{00000000-0000-0000-0000-000000000000}"/>
          </ac:spMkLst>
        </pc:spChg>
        <pc:spChg chg="mod">
          <ac:chgData name="Dean Veall" userId="2961f117-1584-4f29-abef-a3e61e69a23c" providerId="ADAL" clId="{8BB3510A-7F75-456A-9903-DC39B9E793ED}" dt="2023-10-30T14:36:50.261" v="140" actId="113"/>
          <ac:spMkLst>
            <pc:docMk/>
            <pc:sldMk cId="827898724" sldId="282"/>
            <ac:spMk id="4" creationId="{00000000-0000-0000-0000-000000000000}"/>
          </ac:spMkLst>
        </pc:spChg>
        <pc:picChg chg="mod ord modCrop">
          <ac:chgData name="Dean Veall" userId="2961f117-1584-4f29-abef-a3e61e69a23c" providerId="ADAL" clId="{8BB3510A-7F75-456A-9903-DC39B9E793ED}" dt="2023-10-30T14:37:46.633" v="145" actId="732"/>
          <ac:picMkLst>
            <pc:docMk/>
            <pc:sldMk cId="827898724" sldId="282"/>
            <ac:picMk id="2" creationId="{3242750A-A698-F518-54C9-8189AC27B165}"/>
          </ac:picMkLst>
        </pc:picChg>
      </pc:sldChg>
      <pc:sldChg chg="addSp delSp add del mod">
        <pc:chgData name="Dean Veall" userId="2961f117-1584-4f29-abef-a3e61e69a23c" providerId="ADAL" clId="{8BB3510A-7F75-456A-9903-DC39B9E793ED}" dt="2023-10-30T14:38:27.415" v="155" actId="47"/>
        <pc:sldMkLst>
          <pc:docMk/>
          <pc:sldMk cId="3097772172" sldId="283"/>
        </pc:sldMkLst>
        <pc:spChg chg="add del">
          <ac:chgData name="Dean Veall" userId="2961f117-1584-4f29-abef-a3e61e69a23c" providerId="ADAL" clId="{8BB3510A-7F75-456A-9903-DC39B9E793ED}" dt="2023-10-30T14:38:06.037" v="151" actId="478"/>
          <ac:spMkLst>
            <pc:docMk/>
            <pc:sldMk cId="3097772172" sldId="283"/>
            <ac:spMk id="3" creationId="{00000000-0000-0000-0000-000000000000}"/>
          </ac:spMkLst>
        </pc:spChg>
        <pc:spChg chg="add del">
          <ac:chgData name="Dean Veall" userId="2961f117-1584-4f29-abef-a3e61e69a23c" providerId="ADAL" clId="{8BB3510A-7F75-456A-9903-DC39B9E793ED}" dt="2023-10-30T14:38:06.037" v="151" actId="478"/>
          <ac:spMkLst>
            <pc:docMk/>
            <pc:sldMk cId="3097772172" sldId="283"/>
            <ac:spMk id="4" creationId="{00000000-0000-0000-0000-000000000000}"/>
          </ac:spMkLst>
        </pc:spChg>
      </pc:sldChg>
      <pc:sldChg chg="new del">
        <pc:chgData name="Dean Veall" userId="2961f117-1584-4f29-abef-a3e61e69a23c" providerId="ADAL" clId="{8BB3510A-7F75-456A-9903-DC39B9E793ED}" dt="2023-10-30T14:38:27.048" v="154" actId="47"/>
        <pc:sldMkLst>
          <pc:docMk/>
          <pc:sldMk cId="440116769" sldId="284"/>
        </pc:sldMkLst>
      </pc:sldChg>
      <pc:sldChg chg="addSp delSp modSp new mod">
        <pc:chgData name="Dean Veall" userId="2961f117-1584-4f29-abef-a3e61e69a23c" providerId="ADAL" clId="{8BB3510A-7F75-456A-9903-DC39B9E793ED}" dt="2023-10-31T05:44:38.438" v="352" actId="122"/>
        <pc:sldMkLst>
          <pc:docMk/>
          <pc:sldMk cId="1957218593" sldId="285"/>
        </pc:sldMkLst>
        <pc:spChg chg="del mod">
          <ac:chgData name="Dean Veall" userId="2961f117-1584-4f29-abef-a3e61e69a23c" providerId="ADAL" clId="{8BB3510A-7F75-456A-9903-DC39B9E793ED}" dt="2023-10-30T14:39:56.061" v="251" actId="478"/>
          <ac:spMkLst>
            <pc:docMk/>
            <pc:sldMk cId="1957218593" sldId="285"/>
            <ac:spMk id="2" creationId="{DFE3F222-E5A5-A926-90CD-EE0573E8FC93}"/>
          </ac:spMkLst>
        </pc:spChg>
        <pc:spChg chg="add mod">
          <ac:chgData name="Dean Veall" userId="2961f117-1584-4f29-abef-a3e61e69a23c" providerId="ADAL" clId="{8BB3510A-7F75-456A-9903-DC39B9E793ED}" dt="2023-10-30T14:40:34.566" v="261" actId="1076"/>
          <ac:spMkLst>
            <pc:docMk/>
            <pc:sldMk cId="1957218593" sldId="285"/>
            <ac:spMk id="4" creationId="{75F5CD1C-D038-BC76-5A66-15143B264715}"/>
          </ac:spMkLst>
        </pc:spChg>
        <pc:spChg chg="add del mod">
          <ac:chgData name="Dean Veall" userId="2961f117-1584-4f29-abef-a3e61e69a23c" providerId="ADAL" clId="{8BB3510A-7F75-456A-9903-DC39B9E793ED}" dt="2023-10-30T14:40:36.276" v="262" actId="478"/>
          <ac:spMkLst>
            <pc:docMk/>
            <pc:sldMk cId="1957218593" sldId="285"/>
            <ac:spMk id="6" creationId="{14726998-7464-8DBD-6D2D-8C428864BD44}"/>
          </ac:spMkLst>
        </pc:spChg>
        <pc:spChg chg="add mod">
          <ac:chgData name="Dean Veall" userId="2961f117-1584-4f29-abef-a3e61e69a23c" providerId="ADAL" clId="{8BB3510A-7F75-456A-9903-DC39B9E793ED}" dt="2023-10-31T05:43:55.362" v="345" actId="207"/>
          <ac:spMkLst>
            <pc:docMk/>
            <pc:sldMk cId="1957218593" sldId="285"/>
            <ac:spMk id="7" creationId="{20C31798-9561-4C61-AACF-DA721038EECC}"/>
          </ac:spMkLst>
        </pc:spChg>
        <pc:spChg chg="add mod">
          <ac:chgData name="Dean Veall" userId="2961f117-1584-4f29-abef-a3e61e69a23c" providerId="ADAL" clId="{8BB3510A-7F75-456A-9903-DC39B9E793ED}" dt="2023-10-31T05:44:00.497" v="346" actId="207"/>
          <ac:spMkLst>
            <pc:docMk/>
            <pc:sldMk cId="1957218593" sldId="285"/>
            <ac:spMk id="8" creationId="{6038022F-AA34-DE5F-78F3-C8F478FD0B96}"/>
          </ac:spMkLst>
        </pc:spChg>
        <pc:spChg chg="add mod">
          <ac:chgData name="Dean Veall" userId="2961f117-1584-4f29-abef-a3e61e69a23c" providerId="ADAL" clId="{8BB3510A-7F75-456A-9903-DC39B9E793ED}" dt="2023-10-31T05:44:08.946" v="348" actId="207"/>
          <ac:spMkLst>
            <pc:docMk/>
            <pc:sldMk cId="1957218593" sldId="285"/>
            <ac:spMk id="9" creationId="{C2C4FD97-884A-CAF0-E4CB-076BEEF4E504}"/>
          </ac:spMkLst>
        </pc:spChg>
        <pc:spChg chg="add mod">
          <ac:chgData name="Dean Veall" userId="2961f117-1584-4f29-abef-a3e61e69a23c" providerId="ADAL" clId="{8BB3510A-7F75-456A-9903-DC39B9E793ED}" dt="2023-10-31T05:44:38.438" v="352" actId="122"/>
          <ac:spMkLst>
            <pc:docMk/>
            <pc:sldMk cId="1957218593" sldId="285"/>
            <ac:spMk id="10" creationId="{36CDC7AB-4548-4705-4B71-B53F560591FD}"/>
          </ac:spMkLst>
        </pc:spChg>
        <pc:spChg chg="add mod">
          <ac:chgData name="Dean Veall" userId="2961f117-1584-4f29-abef-a3e61e69a23c" providerId="ADAL" clId="{8BB3510A-7F75-456A-9903-DC39B9E793ED}" dt="2023-10-31T05:44:08.946" v="348" actId="207"/>
          <ac:spMkLst>
            <pc:docMk/>
            <pc:sldMk cId="1957218593" sldId="285"/>
            <ac:spMk id="11" creationId="{E3485E6F-85C5-8731-61EA-2D6414A037FC}"/>
          </ac:spMkLst>
        </pc:spChg>
        <pc:picChg chg="add del">
          <ac:chgData name="Dean Veall" userId="2961f117-1584-4f29-abef-a3e61e69a23c" providerId="ADAL" clId="{8BB3510A-7F75-456A-9903-DC39B9E793ED}" dt="2023-10-30T14:39:44.363" v="225" actId="478"/>
          <ac:picMkLst>
            <pc:docMk/>
            <pc:sldMk cId="1957218593" sldId="285"/>
            <ac:picMk id="3" creationId="{D30E7133-0D40-AE58-95BA-FA157E93B009}"/>
          </ac:picMkLst>
        </pc:picChg>
      </pc:sldChg>
      <pc:sldChg chg="addSp delSp modSp add mod setBg setFolMasterObjs">
        <pc:chgData name="Dean Veall" userId="2961f117-1584-4f29-abef-a3e61e69a23c" providerId="ADAL" clId="{8BB3510A-7F75-456A-9903-DC39B9E793ED}" dt="2023-11-01T10:58:27.879" v="2269" actId="14100"/>
        <pc:sldMkLst>
          <pc:docMk/>
          <pc:sldMk cId="1888972192" sldId="286"/>
        </pc:sldMkLst>
        <pc:spChg chg="add mod">
          <ac:chgData name="Dean Veall" userId="2961f117-1584-4f29-abef-a3e61e69a23c" providerId="ADAL" clId="{8BB3510A-7F75-456A-9903-DC39B9E793ED}" dt="2023-11-01T10:58:27.879" v="2269" actId="14100"/>
          <ac:spMkLst>
            <pc:docMk/>
            <pc:sldMk cId="1888972192" sldId="286"/>
            <ac:spMk id="3" creationId="{893C95C5-4C68-BC08-4BC3-55CEC70D0C3C}"/>
          </ac:spMkLst>
        </pc:spChg>
        <pc:spChg chg="mod">
          <ac:chgData name="Dean Veall" userId="2961f117-1584-4f29-abef-a3e61e69a23c" providerId="ADAL" clId="{8BB3510A-7F75-456A-9903-DC39B9E793ED}" dt="2023-11-01T10:57:34.772" v="2259" actId="1076"/>
          <ac:spMkLst>
            <pc:docMk/>
            <pc:sldMk cId="1888972192" sldId="286"/>
            <ac:spMk id="4" creationId="{75F5CD1C-D038-BC76-5A66-15143B264715}"/>
          </ac:spMkLst>
        </pc:spChg>
        <pc:spChg chg="add del">
          <ac:chgData name="Dean Veall" userId="2961f117-1584-4f29-abef-a3e61e69a23c" providerId="ADAL" clId="{8BB3510A-7F75-456A-9903-DC39B9E793ED}" dt="2023-11-01T10:56:59.422" v="2241" actId="26606"/>
          <ac:spMkLst>
            <pc:docMk/>
            <pc:sldMk cId="1888972192" sldId="286"/>
            <ac:spMk id="7" creationId="{F13C74B1-5B17-4795-BED0-7140497B445A}"/>
          </ac:spMkLst>
        </pc:spChg>
        <pc:spChg chg="add del">
          <ac:chgData name="Dean Veall" userId="2961f117-1584-4f29-abef-a3e61e69a23c" providerId="ADAL" clId="{8BB3510A-7F75-456A-9903-DC39B9E793ED}" dt="2023-11-01T10:56:59.422" v="2241" actId="26606"/>
          <ac:spMkLst>
            <pc:docMk/>
            <pc:sldMk cId="1888972192" sldId="286"/>
            <ac:spMk id="8" creationId="{D4974D33-8DC5-464E-8C6D-BE58F0669C17}"/>
          </ac:spMkLst>
        </pc:spChg>
        <pc:spChg chg="add del">
          <ac:chgData name="Dean Veall" userId="2961f117-1584-4f29-abef-a3e61e69a23c" providerId="ADAL" clId="{8BB3510A-7F75-456A-9903-DC39B9E793ED}" dt="2023-11-01T10:56:55.878" v="2239" actId="26606"/>
          <ac:spMkLst>
            <pc:docMk/>
            <pc:sldMk cId="1888972192" sldId="286"/>
            <ac:spMk id="10" creationId="{04812C46-200A-4DEB-A05E-3ED6C68C2387}"/>
          </ac:spMkLst>
        </pc:spChg>
        <pc:spChg chg="add del">
          <ac:chgData name="Dean Veall" userId="2961f117-1584-4f29-abef-a3e61e69a23c" providerId="ADAL" clId="{8BB3510A-7F75-456A-9903-DC39B9E793ED}" dt="2023-11-01T10:57:00.447" v="2243" actId="26606"/>
          <ac:spMkLst>
            <pc:docMk/>
            <pc:sldMk cId="1888972192" sldId="286"/>
            <ac:spMk id="11" creationId="{8FC9BE17-9A7B-462D-AE50-3D8777387304}"/>
          </ac:spMkLst>
        </pc:spChg>
        <pc:spChg chg="add del">
          <ac:chgData name="Dean Veall" userId="2961f117-1584-4f29-abef-a3e61e69a23c" providerId="ADAL" clId="{8BB3510A-7F75-456A-9903-DC39B9E793ED}" dt="2023-11-01T10:56:55.878" v="2239" actId="26606"/>
          <ac:spMkLst>
            <pc:docMk/>
            <pc:sldMk cId="1888972192" sldId="286"/>
            <ac:spMk id="12" creationId="{D1EA859B-E555-4109-94F3-6700E046E008}"/>
          </ac:spMkLst>
        </pc:spChg>
        <pc:spChg chg="add del">
          <ac:chgData name="Dean Veall" userId="2961f117-1584-4f29-abef-a3e61e69a23c" providerId="ADAL" clId="{8BB3510A-7F75-456A-9903-DC39B9E793ED}" dt="2023-11-01T10:57:00.447" v="2243" actId="26606"/>
          <ac:spMkLst>
            <pc:docMk/>
            <pc:sldMk cId="1888972192" sldId="286"/>
            <ac:spMk id="13" creationId="{3EBE8569-6AEC-4B8C-8D53-2DE337CDBA65}"/>
          </ac:spMkLst>
        </pc:spChg>
        <pc:spChg chg="add del">
          <ac:chgData name="Dean Veall" userId="2961f117-1584-4f29-abef-a3e61e69a23c" providerId="ADAL" clId="{8BB3510A-7F75-456A-9903-DC39B9E793ED}" dt="2023-11-01T10:57:00.447" v="2243" actId="26606"/>
          <ac:spMkLst>
            <pc:docMk/>
            <pc:sldMk cId="1888972192" sldId="286"/>
            <ac:spMk id="14" creationId="{55D4142C-5077-457F-A6AD-3FECFDB39685}"/>
          </ac:spMkLst>
        </pc:spChg>
        <pc:spChg chg="add del">
          <ac:chgData name="Dean Veall" userId="2961f117-1584-4f29-abef-a3e61e69a23c" providerId="ADAL" clId="{8BB3510A-7F75-456A-9903-DC39B9E793ED}" dt="2023-11-01T10:57:00.447" v="2243" actId="26606"/>
          <ac:spMkLst>
            <pc:docMk/>
            <pc:sldMk cId="1888972192" sldId="286"/>
            <ac:spMk id="16" creationId="{7A5F0580-5EE9-419F-96EE-B6529EF6E7D0}"/>
          </ac:spMkLst>
        </pc:spChg>
        <pc:spChg chg="add del">
          <ac:chgData name="Dean Veall" userId="2961f117-1584-4f29-abef-a3e61e69a23c" providerId="ADAL" clId="{8BB3510A-7F75-456A-9903-DC39B9E793ED}" dt="2023-11-01T10:57:01.026" v="2245" actId="26606"/>
          <ac:spMkLst>
            <pc:docMk/>
            <pc:sldMk cId="1888972192" sldId="286"/>
            <ac:spMk id="18" creationId="{04812C46-200A-4DEB-A05E-3ED6C68C2387}"/>
          </ac:spMkLst>
        </pc:spChg>
        <pc:spChg chg="add del">
          <ac:chgData name="Dean Veall" userId="2961f117-1584-4f29-abef-a3e61e69a23c" providerId="ADAL" clId="{8BB3510A-7F75-456A-9903-DC39B9E793ED}" dt="2023-11-01T10:57:01.026" v="2245" actId="26606"/>
          <ac:spMkLst>
            <pc:docMk/>
            <pc:sldMk cId="1888972192" sldId="286"/>
            <ac:spMk id="19" creationId="{D1EA859B-E555-4109-94F3-6700E046E008}"/>
          </ac:spMkLst>
        </pc:spChg>
        <pc:spChg chg="add del">
          <ac:chgData name="Dean Veall" userId="2961f117-1584-4f29-abef-a3e61e69a23c" providerId="ADAL" clId="{8BB3510A-7F75-456A-9903-DC39B9E793ED}" dt="2023-11-01T10:57:02.407" v="2247" actId="26606"/>
          <ac:spMkLst>
            <pc:docMk/>
            <pc:sldMk cId="1888972192" sldId="286"/>
            <ac:spMk id="21" creationId="{9AA72BD9-2C5A-4EDC-931F-5AA08EACA0F3}"/>
          </ac:spMkLst>
        </pc:spChg>
        <pc:spChg chg="add del">
          <ac:chgData name="Dean Veall" userId="2961f117-1584-4f29-abef-a3e61e69a23c" providerId="ADAL" clId="{8BB3510A-7F75-456A-9903-DC39B9E793ED}" dt="2023-11-01T10:57:02.407" v="2247" actId="26606"/>
          <ac:spMkLst>
            <pc:docMk/>
            <pc:sldMk cId="1888972192" sldId="286"/>
            <ac:spMk id="22" creationId="{DD3981AC-7B61-4947-BCF3-F7AA7FA385B9}"/>
          </ac:spMkLst>
        </pc:spChg>
        <pc:spChg chg="add del">
          <ac:chgData name="Dean Veall" userId="2961f117-1584-4f29-abef-a3e61e69a23c" providerId="ADAL" clId="{8BB3510A-7F75-456A-9903-DC39B9E793ED}" dt="2023-11-01T10:57:02.407" v="2247" actId="26606"/>
          <ac:spMkLst>
            <pc:docMk/>
            <pc:sldMk cId="1888972192" sldId="286"/>
            <ac:spMk id="23" creationId="{55D4142C-5077-457F-A6AD-3FECFDB39685}"/>
          </ac:spMkLst>
        </pc:spChg>
        <pc:spChg chg="add del">
          <ac:chgData name="Dean Veall" userId="2961f117-1584-4f29-abef-a3e61e69a23c" providerId="ADAL" clId="{8BB3510A-7F75-456A-9903-DC39B9E793ED}" dt="2023-11-01T10:57:02.407" v="2247" actId="26606"/>
          <ac:spMkLst>
            <pc:docMk/>
            <pc:sldMk cId="1888972192" sldId="286"/>
            <ac:spMk id="24" creationId="{7A5F0580-5EE9-419F-96EE-B6529EF6E7D0}"/>
          </ac:spMkLst>
        </pc:spChg>
        <pc:spChg chg="add del">
          <ac:chgData name="Dean Veall" userId="2961f117-1584-4f29-abef-a3e61e69a23c" providerId="ADAL" clId="{8BB3510A-7F75-456A-9903-DC39B9E793ED}" dt="2023-11-01T10:57:10.591" v="2249" actId="26606"/>
          <ac:spMkLst>
            <pc:docMk/>
            <pc:sldMk cId="1888972192" sldId="286"/>
            <ac:spMk id="26" creationId="{04812C46-200A-4DEB-A05E-3ED6C68C2387}"/>
          </ac:spMkLst>
        </pc:spChg>
        <pc:spChg chg="add del">
          <ac:chgData name="Dean Veall" userId="2961f117-1584-4f29-abef-a3e61e69a23c" providerId="ADAL" clId="{8BB3510A-7F75-456A-9903-DC39B9E793ED}" dt="2023-11-01T10:57:10.591" v="2249" actId="26606"/>
          <ac:spMkLst>
            <pc:docMk/>
            <pc:sldMk cId="1888972192" sldId="286"/>
            <ac:spMk id="27" creationId="{D1EA859B-E555-4109-94F3-6700E046E008}"/>
          </ac:spMkLst>
        </pc:spChg>
        <pc:spChg chg="add del">
          <ac:chgData name="Dean Veall" userId="2961f117-1584-4f29-abef-a3e61e69a23c" providerId="ADAL" clId="{8BB3510A-7F75-456A-9903-DC39B9E793ED}" dt="2023-11-01T10:57:15.815" v="2253" actId="26606"/>
          <ac:spMkLst>
            <pc:docMk/>
            <pc:sldMk cId="1888972192" sldId="286"/>
            <ac:spMk id="31" creationId="{9F7D5CDA-D291-4307-BF55-1381FED29634}"/>
          </ac:spMkLst>
        </pc:spChg>
        <pc:picChg chg="add mod ord modCrop">
          <ac:chgData name="Dean Veall" userId="2961f117-1584-4f29-abef-a3e61e69a23c" providerId="ADAL" clId="{8BB3510A-7F75-456A-9903-DC39B9E793ED}" dt="2023-11-01T10:58:19.797" v="2268" actId="1076"/>
          <ac:picMkLst>
            <pc:docMk/>
            <pc:sldMk cId="1888972192" sldId="286"/>
            <ac:picMk id="5" creationId="{933D08AC-A27D-946A-23D1-03837908EC72}"/>
          </ac:picMkLst>
        </pc:picChg>
        <pc:cxnChg chg="add del">
          <ac:chgData name="Dean Veall" userId="2961f117-1584-4f29-abef-a3e61e69a23c" providerId="ADAL" clId="{8BB3510A-7F75-456A-9903-DC39B9E793ED}" dt="2023-11-01T10:57:13.164" v="2251" actId="26606"/>
          <ac:cxnSpMkLst>
            <pc:docMk/>
            <pc:sldMk cId="1888972192" sldId="286"/>
            <ac:cxnSpMk id="29" creationId="{1503BFE4-729B-D9D0-C17B-501E6AF1127A}"/>
          </ac:cxnSpMkLst>
        </pc:cxnChg>
      </pc:sldChg>
      <pc:sldChg chg="addSp modSp add mod">
        <pc:chgData name="Dean Veall" userId="2961f117-1584-4f29-abef-a3e61e69a23c" providerId="ADAL" clId="{8BB3510A-7F75-456A-9903-DC39B9E793ED}" dt="2023-11-01T10:55:13.734" v="2226" actId="18131"/>
        <pc:sldMkLst>
          <pc:docMk/>
          <pc:sldMk cId="792394166" sldId="287"/>
        </pc:sldMkLst>
        <pc:spChg chg="add mod">
          <ac:chgData name="Dean Veall" userId="2961f117-1584-4f29-abef-a3e61e69a23c" providerId="ADAL" clId="{8BB3510A-7F75-456A-9903-DC39B9E793ED}" dt="2023-10-31T05:51:31.025" v="744" actId="20577"/>
          <ac:spMkLst>
            <pc:docMk/>
            <pc:sldMk cId="792394166" sldId="287"/>
            <ac:spMk id="2" creationId="{A88D3E1B-5F65-27EB-FA4C-8D93A20B11AE}"/>
          </ac:spMkLst>
        </pc:spChg>
        <pc:spChg chg="mod">
          <ac:chgData name="Dean Veall" userId="2961f117-1584-4f29-abef-a3e61e69a23c" providerId="ADAL" clId="{8BB3510A-7F75-456A-9903-DC39B9E793ED}" dt="2023-10-31T05:50:45.016" v="701" actId="1076"/>
          <ac:spMkLst>
            <pc:docMk/>
            <pc:sldMk cId="792394166" sldId="287"/>
            <ac:spMk id="3" creationId="{893C95C5-4C68-BC08-4BC3-55CEC70D0C3C}"/>
          </ac:spMkLst>
        </pc:spChg>
        <pc:spChg chg="mod">
          <ac:chgData name="Dean Veall" userId="2961f117-1584-4f29-abef-a3e61e69a23c" providerId="ADAL" clId="{8BB3510A-7F75-456A-9903-DC39B9E793ED}" dt="2023-10-31T05:50:45.016" v="701" actId="1076"/>
          <ac:spMkLst>
            <pc:docMk/>
            <pc:sldMk cId="792394166" sldId="287"/>
            <ac:spMk id="4" creationId="{75F5CD1C-D038-BC76-5A66-15143B264715}"/>
          </ac:spMkLst>
        </pc:spChg>
        <pc:picChg chg="add mod modCrop">
          <ac:chgData name="Dean Veall" userId="2961f117-1584-4f29-abef-a3e61e69a23c" providerId="ADAL" clId="{8BB3510A-7F75-456A-9903-DC39B9E793ED}" dt="2023-11-01T10:55:13.734" v="2226" actId="18131"/>
          <ac:picMkLst>
            <pc:docMk/>
            <pc:sldMk cId="792394166" sldId="287"/>
            <ac:picMk id="6" creationId="{120AA18E-FB5E-292B-DD56-41F7EE0293CB}"/>
          </ac:picMkLst>
        </pc:picChg>
      </pc:sldChg>
      <pc:sldChg chg="addSp delSp modSp add mod modNotesTx">
        <pc:chgData name="Dean Veall" userId="2961f117-1584-4f29-abef-a3e61e69a23c" providerId="ADAL" clId="{8BB3510A-7F75-456A-9903-DC39B9E793ED}" dt="2023-11-01T13:48:25.129" v="2441"/>
        <pc:sldMkLst>
          <pc:docMk/>
          <pc:sldMk cId="3066743840" sldId="288"/>
        </pc:sldMkLst>
        <pc:spChg chg="del">
          <ac:chgData name="Dean Veall" userId="2961f117-1584-4f29-abef-a3e61e69a23c" providerId="ADAL" clId="{8BB3510A-7F75-456A-9903-DC39B9E793ED}" dt="2023-10-31T05:51:09.791" v="731" actId="478"/>
          <ac:spMkLst>
            <pc:docMk/>
            <pc:sldMk cId="3066743840" sldId="288"/>
            <ac:spMk id="2" creationId="{A88D3E1B-5F65-27EB-FA4C-8D93A20B11AE}"/>
          </ac:spMkLst>
        </pc:spChg>
        <pc:spChg chg="del">
          <ac:chgData name="Dean Veall" userId="2961f117-1584-4f29-abef-a3e61e69a23c" providerId="ADAL" clId="{8BB3510A-7F75-456A-9903-DC39B9E793ED}" dt="2023-10-31T05:51:09.791" v="731" actId="478"/>
          <ac:spMkLst>
            <pc:docMk/>
            <pc:sldMk cId="3066743840" sldId="288"/>
            <ac:spMk id="3" creationId="{893C95C5-4C68-BC08-4BC3-55CEC70D0C3C}"/>
          </ac:spMkLst>
        </pc:spChg>
        <pc:spChg chg="mod">
          <ac:chgData name="Dean Veall" userId="2961f117-1584-4f29-abef-a3e61e69a23c" providerId="ADAL" clId="{8BB3510A-7F75-456A-9903-DC39B9E793ED}" dt="2023-10-31T05:51:02.750" v="730" actId="14100"/>
          <ac:spMkLst>
            <pc:docMk/>
            <pc:sldMk cId="3066743840" sldId="288"/>
            <ac:spMk id="4" creationId="{75F5CD1C-D038-BC76-5A66-15143B264715}"/>
          </ac:spMkLst>
        </pc:spChg>
        <pc:spChg chg="add del">
          <ac:chgData name="Dean Veall" userId="2961f117-1584-4f29-abef-a3e61e69a23c" providerId="ADAL" clId="{8BB3510A-7F75-456A-9903-DC39B9E793ED}" dt="2023-10-31T05:51:51.052" v="746" actId="22"/>
          <ac:spMkLst>
            <pc:docMk/>
            <pc:sldMk cId="3066743840" sldId="288"/>
            <ac:spMk id="6" creationId="{36EC973C-CFFD-6FAF-1D9E-57AED3BD178A}"/>
          </ac:spMkLst>
        </pc:spChg>
        <pc:spChg chg="add mod">
          <ac:chgData name="Dean Veall" userId="2961f117-1584-4f29-abef-a3e61e69a23c" providerId="ADAL" clId="{8BB3510A-7F75-456A-9903-DC39B9E793ED}" dt="2023-10-31T05:52:35.284" v="777" actId="1076"/>
          <ac:spMkLst>
            <pc:docMk/>
            <pc:sldMk cId="3066743840" sldId="288"/>
            <ac:spMk id="7" creationId="{554BB3B0-7DCD-6CEC-3E3B-2B171ED7F6F2}"/>
          </ac:spMkLst>
        </pc:spChg>
        <pc:picChg chg="add del mod">
          <ac:chgData name="Dean Veall" userId="2961f117-1584-4f29-abef-a3e61e69a23c" providerId="ADAL" clId="{8BB3510A-7F75-456A-9903-DC39B9E793ED}" dt="2023-10-31T06:30:20.104" v="1746" actId="478"/>
          <ac:picMkLst>
            <pc:docMk/>
            <pc:sldMk cId="3066743840" sldId="288"/>
            <ac:picMk id="9" creationId="{A6E48A66-1375-A592-7516-D50A4C60DD31}"/>
          </ac:picMkLst>
        </pc:picChg>
        <pc:picChg chg="add del mod">
          <ac:chgData name="Dean Veall" userId="2961f117-1584-4f29-abef-a3e61e69a23c" providerId="ADAL" clId="{8BB3510A-7F75-456A-9903-DC39B9E793ED}" dt="2023-10-31T06:33:14.473" v="1777" actId="478"/>
          <ac:picMkLst>
            <pc:docMk/>
            <pc:sldMk cId="3066743840" sldId="288"/>
            <ac:picMk id="11" creationId="{324F175B-D35D-3859-D6B1-B6B57C24A3B6}"/>
          </ac:picMkLst>
        </pc:picChg>
        <pc:picChg chg="add mod modCrop">
          <ac:chgData name="Dean Veall" userId="2961f117-1584-4f29-abef-a3e61e69a23c" providerId="ADAL" clId="{8BB3510A-7F75-456A-9903-DC39B9E793ED}" dt="2023-10-31T06:36:27.147" v="1843" actId="1076"/>
          <ac:picMkLst>
            <pc:docMk/>
            <pc:sldMk cId="3066743840" sldId="288"/>
            <ac:picMk id="13" creationId="{EC94E85D-C083-F2AE-6CB3-C92350F70B3E}"/>
          </ac:picMkLst>
        </pc:picChg>
        <pc:picChg chg="add del mod">
          <ac:chgData name="Dean Veall" userId="2961f117-1584-4f29-abef-a3e61e69a23c" providerId="ADAL" clId="{8BB3510A-7F75-456A-9903-DC39B9E793ED}" dt="2023-10-31T06:31:55.589" v="1765" actId="478"/>
          <ac:picMkLst>
            <pc:docMk/>
            <pc:sldMk cId="3066743840" sldId="288"/>
            <ac:picMk id="15" creationId="{535FC062-9474-4DD5-EC2E-29588DAE494B}"/>
          </ac:picMkLst>
        </pc:picChg>
        <pc:picChg chg="add del mod">
          <ac:chgData name="Dean Veall" userId="2961f117-1584-4f29-abef-a3e61e69a23c" providerId="ADAL" clId="{8BB3510A-7F75-456A-9903-DC39B9E793ED}" dt="2023-10-31T06:31:34.413" v="1764" actId="478"/>
          <ac:picMkLst>
            <pc:docMk/>
            <pc:sldMk cId="3066743840" sldId="288"/>
            <ac:picMk id="17" creationId="{D3A863E3-A473-F14C-45A0-8F7ED5A815EF}"/>
          </ac:picMkLst>
        </pc:picChg>
        <pc:picChg chg="add del mod">
          <ac:chgData name="Dean Veall" userId="2961f117-1584-4f29-abef-a3e61e69a23c" providerId="ADAL" clId="{8BB3510A-7F75-456A-9903-DC39B9E793ED}" dt="2023-10-31T06:32:04.323" v="1772" actId="478"/>
          <ac:picMkLst>
            <pc:docMk/>
            <pc:sldMk cId="3066743840" sldId="288"/>
            <ac:picMk id="19" creationId="{C2A3D3FE-467B-36C1-48EC-2EE9B57E5B67}"/>
          </ac:picMkLst>
        </pc:picChg>
        <pc:picChg chg="add del mod modCrop">
          <ac:chgData name="Dean Veall" userId="2961f117-1584-4f29-abef-a3e61e69a23c" providerId="ADAL" clId="{8BB3510A-7F75-456A-9903-DC39B9E793ED}" dt="2023-10-31T06:35:23.701" v="1826" actId="478"/>
          <ac:picMkLst>
            <pc:docMk/>
            <pc:sldMk cId="3066743840" sldId="288"/>
            <ac:picMk id="21" creationId="{09ACE261-ADD3-6EA8-5A5C-2EFCE723C6C6}"/>
          </ac:picMkLst>
        </pc:picChg>
        <pc:picChg chg="add del mod modCrop">
          <ac:chgData name="Dean Veall" userId="2961f117-1584-4f29-abef-a3e61e69a23c" providerId="ADAL" clId="{8BB3510A-7F75-456A-9903-DC39B9E793ED}" dt="2023-10-31T06:35:21.990" v="1825" actId="478"/>
          <ac:picMkLst>
            <pc:docMk/>
            <pc:sldMk cId="3066743840" sldId="288"/>
            <ac:picMk id="23" creationId="{EE095925-0809-19ED-FFC6-BCEE7674EDAF}"/>
          </ac:picMkLst>
        </pc:picChg>
        <pc:picChg chg="add mod modCrop">
          <ac:chgData name="Dean Veall" userId="2961f117-1584-4f29-abef-a3e61e69a23c" providerId="ADAL" clId="{8BB3510A-7F75-456A-9903-DC39B9E793ED}" dt="2023-10-31T06:36:43.639" v="1847" actId="18131"/>
          <ac:picMkLst>
            <pc:docMk/>
            <pc:sldMk cId="3066743840" sldId="288"/>
            <ac:picMk id="25" creationId="{54A37071-1B41-6DB6-4D6D-11309DBCF797}"/>
          </ac:picMkLst>
        </pc:picChg>
      </pc:sldChg>
      <pc:sldChg chg="addSp delSp modSp add mod modNotesTx">
        <pc:chgData name="Dean Veall" userId="2961f117-1584-4f29-abef-a3e61e69a23c" providerId="ADAL" clId="{8BB3510A-7F75-456A-9903-DC39B9E793ED}" dt="2023-11-01T13:48:36.082" v="2442"/>
        <pc:sldMkLst>
          <pc:docMk/>
          <pc:sldMk cId="3314613559" sldId="289"/>
        </pc:sldMkLst>
        <pc:spChg chg="add mod">
          <ac:chgData name="Dean Veall" userId="2961f117-1584-4f29-abef-a3e61e69a23c" providerId="ADAL" clId="{8BB3510A-7F75-456A-9903-DC39B9E793ED}" dt="2023-11-01T12:41:12.238" v="2405" actId="14100"/>
          <ac:spMkLst>
            <pc:docMk/>
            <pc:sldMk cId="3314613559" sldId="289"/>
            <ac:spMk id="5" creationId="{8BCEAF74-246F-24AA-BC10-40E5C9517541}"/>
          </ac:spMkLst>
        </pc:spChg>
        <pc:spChg chg="add del mod">
          <ac:chgData name="Dean Veall" userId="2961f117-1584-4f29-abef-a3e61e69a23c" providerId="ADAL" clId="{8BB3510A-7F75-456A-9903-DC39B9E793ED}" dt="2023-11-01T12:41:51.624" v="2439" actId="478"/>
          <ac:spMkLst>
            <pc:docMk/>
            <pc:sldMk cId="3314613559" sldId="289"/>
            <ac:spMk id="6" creationId="{D418F877-0911-8EB9-15DC-0FDA193A76B2}"/>
          </ac:spMkLst>
        </pc:spChg>
        <pc:spChg chg="add del mod">
          <ac:chgData name="Dean Veall" userId="2961f117-1584-4f29-abef-a3e61e69a23c" providerId="ADAL" clId="{8BB3510A-7F75-456A-9903-DC39B9E793ED}" dt="2023-11-01T12:41:54.277" v="2440" actId="478"/>
          <ac:spMkLst>
            <pc:docMk/>
            <pc:sldMk cId="3314613559" sldId="289"/>
            <ac:spMk id="7" creationId="{43FD079D-D61E-FA60-181F-03C619A14298}"/>
          </ac:spMkLst>
        </pc:spChg>
        <pc:spChg chg="del">
          <ac:chgData name="Dean Veall" userId="2961f117-1584-4f29-abef-a3e61e69a23c" providerId="ADAL" clId="{8BB3510A-7F75-456A-9903-DC39B9E793ED}" dt="2023-10-31T05:52:44.324" v="779" actId="478"/>
          <ac:spMkLst>
            <pc:docMk/>
            <pc:sldMk cId="3314613559" sldId="289"/>
            <ac:spMk id="7" creationId="{554BB3B0-7DCD-6CEC-3E3B-2B171ED7F6F2}"/>
          </ac:spMkLst>
        </pc:spChg>
        <pc:graphicFrameChg chg="add del mod modGraphic">
          <ac:chgData name="Dean Veall" userId="2961f117-1584-4f29-abef-a3e61e69a23c" providerId="ADAL" clId="{8BB3510A-7F75-456A-9903-DC39B9E793ED}" dt="2023-10-31T06:08:44.491" v="1454" actId="478"/>
          <ac:graphicFrameMkLst>
            <pc:docMk/>
            <pc:sldMk cId="3314613559" sldId="289"/>
            <ac:graphicFrameMk id="2" creationId="{1C6F3135-8907-DF95-75A9-5A12A5F60BDC}"/>
          </ac:graphicFrameMkLst>
        </pc:graphicFrameChg>
        <pc:graphicFrameChg chg="add mod modGraphic">
          <ac:chgData name="Dean Veall" userId="2961f117-1584-4f29-abef-a3e61e69a23c" providerId="ADAL" clId="{8BB3510A-7F75-456A-9903-DC39B9E793ED}" dt="2023-11-01T12:40:19.724" v="2355" actId="255"/>
          <ac:graphicFrameMkLst>
            <pc:docMk/>
            <pc:sldMk cId="3314613559" sldId="289"/>
            <ac:graphicFrameMk id="2" creationId="{C049CE2D-BDDF-7F3D-E704-1D14435BFC9F}"/>
          </ac:graphicFrameMkLst>
        </pc:graphicFrameChg>
        <pc:graphicFrameChg chg="add del mod modGraphic">
          <ac:chgData name="Dean Veall" userId="2961f117-1584-4f29-abef-a3e61e69a23c" providerId="ADAL" clId="{8BB3510A-7F75-456A-9903-DC39B9E793ED}" dt="2023-10-31T06:09:47.609" v="1508" actId="478"/>
          <ac:graphicFrameMkLst>
            <pc:docMk/>
            <pc:sldMk cId="3314613559" sldId="289"/>
            <ac:graphicFrameMk id="3" creationId="{90758E34-3CB6-45AD-B8DA-0155506CB4A1}"/>
          </ac:graphicFrameMkLst>
        </pc:graphicFrameChg>
        <pc:picChg chg="add del">
          <ac:chgData name="Dean Veall" userId="2961f117-1584-4f29-abef-a3e61e69a23c" providerId="ADAL" clId="{8BB3510A-7F75-456A-9903-DC39B9E793ED}" dt="2023-11-01T12:40:36.527" v="2357"/>
          <ac:picMkLst>
            <pc:docMk/>
            <pc:sldMk cId="3314613559" sldId="289"/>
            <ac:picMk id="3" creationId="{31F5E449-A95F-E021-FCFB-9C96534883B5}"/>
          </ac:picMkLst>
        </pc:picChg>
      </pc:sldChg>
      <pc:sldChg chg="addSp delSp modSp add mod setBg setFolMasterObjs modNotesTx">
        <pc:chgData name="Dean Veall" userId="2961f117-1584-4f29-abef-a3e61e69a23c" providerId="ADAL" clId="{8BB3510A-7F75-456A-9903-DC39B9E793ED}" dt="2023-10-31T06:55:17.581" v="1939" actId="207"/>
        <pc:sldMkLst>
          <pc:docMk/>
          <pc:sldMk cId="987144517" sldId="290"/>
        </pc:sldMkLst>
        <pc:spChg chg="add mod topLvl">
          <ac:chgData name="Dean Veall" userId="2961f117-1584-4f29-abef-a3e61e69a23c" providerId="ADAL" clId="{8BB3510A-7F75-456A-9903-DC39B9E793ED}" dt="2023-10-31T06:55:17.581" v="1939" actId="207"/>
          <ac:spMkLst>
            <pc:docMk/>
            <pc:sldMk cId="987144517" sldId="290"/>
            <ac:spMk id="3" creationId="{C886055C-BAAD-C85E-5C31-45EAB4301E15}"/>
          </ac:spMkLst>
        </pc:spChg>
        <pc:spChg chg="mod topLvl">
          <ac:chgData name="Dean Veall" userId="2961f117-1584-4f29-abef-a3e61e69a23c" providerId="ADAL" clId="{8BB3510A-7F75-456A-9903-DC39B9E793ED}" dt="2023-10-31T06:55:12.016" v="1937" actId="26606"/>
          <ac:spMkLst>
            <pc:docMk/>
            <pc:sldMk cId="987144517" sldId="290"/>
            <ac:spMk id="4" creationId="{75F5CD1C-D038-BC76-5A66-15143B264715}"/>
          </ac:spMkLst>
        </pc:spChg>
        <pc:spChg chg="add del mod">
          <ac:chgData name="Dean Veall" userId="2961f117-1584-4f29-abef-a3e61e69a23c" providerId="ADAL" clId="{8BB3510A-7F75-456A-9903-DC39B9E793ED}" dt="2023-10-31T06:27:46.248" v="1719" actId="478"/>
          <ac:spMkLst>
            <pc:docMk/>
            <pc:sldMk cId="987144517" sldId="290"/>
            <ac:spMk id="7" creationId="{0C005985-83C8-08EA-46F7-65A3DCF0EDC9}"/>
          </ac:spMkLst>
        </pc:spChg>
        <pc:spChg chg="add">
          <ac:chgData name="Dean Veall" userId="2961f117-1584-4f29-abef-a3e61e69a23c" providerId="ADAL" clId="{8BB3510A-7F75-456A-9903-DC39B9E793ED}" dt="2023-10-31T06:55:12.016" v="1937" actId="26606"/>
          <ac:spMkLst>
            <pc:docMk/>
            <pc:sldMk cId="987144517" sldId="290"/>
            <ac:spMk id="11" creationId="{53306540-870A-7346-8CFF-A1B08DE50CF9}"/>
          </ac:spMkLst>
        </pc:spChg>
        <pc:grpChg chg="add del mod">
          <ac:chgData name="Dean Veall" userId="2961f117-1584-4f29-abef-a3e61e69a23c" providerId="ADAL" clId="{8BB3510A-7F75-456A-9903-DC39B9E793ED}" dt="2023-10-31T06:55:00.457" v="1934" actId="165"/>
          <ac:grpSpMkLst>
            <pc:docMk/>
            <pc:sldMk cId="987144517" sldId="290"/>
            <ac:grpSpMk id="8" creationId="{6D1FC5BE-4F0D-C7E8-8026-AD07B74148D4}"/>
          </ac:grpSpMkLst>
        </pc:grpChg>
        <pc:graphicFrameChg chg="del">
          <ac:chgData name="Dean Veall" userId="2961f117-1584-4f29-abef-a3e61e69a23c" providerId="ADAL" clId="{8BB3510A-7F75-456A-9903-DC39B9E793ED}" dt="2023-10-31T05:57:04.802" v="932" actId="478"/>
          <ac:graphicFrameMkLst>
            <pc:docMk/>
            <pc:sldMk cId="987144517" sldId="290"/>
            <ac:graphicFrameMk id="2" creationId="{1C6F3135-8907-DF95-75A9-5A12A5F60BDC}"/>
          </ac:graphicFrameMkLst>
        </pc:graphicFrameChg>
        <pc:picChg chg="add mod ord modCrop">
          <ac:chgData name="Dean Veall" userId="2961f117-1584-4f29-abef-a3e61e69a23c" providerId="ADAL" clId="{8BB3510A-7F75-456A-9903-DC39B9E793ED}" dt="2023-10-31T06:55:12.016" v="1937" actId="26606"/>
          <ac:picMkLst>
            <pc:docMk/>
            <pc:sldMk cId="987144517" sldId="290"/>
            <ac:picMk id="6" creationId="{AC232CF7-D991-5385-9D7B-85317DB079EC}"/>
          </ac:picMkLst>
        </pc:picChg>
      </pc:sldChg>
      <pc:sldChg chg="addSp modSp add mod setBg setFolMasterObjs modNotesTx">
        <pc:chgData name="Dean Veall" userId="2961f117-1584-4f29-abef-a3e61e69a23c" providerId="ADAL" clId="{8BB3510A-7F75-456A-9903-DC39B9E793ED}" dt="2023-10-31T06:54:27.454" v="1927" actId="207"/>
        <pc:sldMkLst>
          <pc:docMk/>
          <pc:sldMk cId="424077921" sldId="291"/>
        </pc:sldMkLst>
        <pc:spChg chg="mod">
          <ac:chgData name="Dean Veall" userId="2961f117-1584-4f29-abef-a3e61e69a23c" providerId="ADAL" clId="{8BB3510A-7F75-456A-9903-DC39B9E793ED}" dt="2023-10-31T06:54:27.454" v="1927" actId="207"/>
          <ac:spMkLst>
            <pc:docMk/>
            <pc:sldMk cId="424077921" sldId="291"/>
            <ac:spMk id="3" creationId="{C886055C-BAAD-C85E-5C31-45EAB4301E15}"/>
          </ac:spMkLst>
        </pc:spChg>
        <pc:spChg chg="mod">
          <ac:chgData name="Dean Veall" userId="2961f117-1584-4f29-abef-a3e61e69a23c" providerId="ADAL" clId="{8BB3510A-7F75-456A-9903-DC39B9E793ED}" dt="2023-10-31T06:54:20.354" v="1925" actId="26606"/>
          <ac:spMkLst>
            <pc:docMk/>
            <pc:sldMk cId="424077921" sldId="291"/>
            <ac:spMk id="4" creationId="{75F5CD1C-D038-BC76-5A66-15143B264715}"/>
          </ac:spMkLst>
        </pc:spChg>
        <pc:spChg chg="add">
          <ac:chgData name="Dean Veall" userId="2961f117-1584-4f29-abef-a3e61e69a23c" providerId="ADAL" clId="{8BB3510A-7F75-456A-9903-DC39B9E793ED}" dt="2023-10-31T06:54:20.354" v="1925" actId="26606"/>
          <ac:spMkLst>
            <pc:docMk/>
            <pc:sldMk cId="424077921" sldId="291"/>
            <ac:spMk id="10" creationId="{53306540-870A-7346-8CFF-A1B08DE50CF9}"/>
          </ac:spMkLst>
        </pc:spChg>
        <pc:picChg chg="add mod ord modCrop">
          <ac:chgData name="Dean Veall" userId="2961f117-1584-4f29-abef-a3e61e69a23c" providerId="ADAL" clId="{8BB3510A-7F75-456A-9903-DC39B9E793ED}" dt="2023-10-31T06:54:20.354" v="1925" actId="26606"/>
          <ac:picMkLst>
            <pc:docMk/>
            <pc:sldMk cId="424077921" sldId="291"/>
            <ac:picMk id="5" creationId="{4A1F8B37-8E0E-F18F-8BAE-192B1E5442C2}"/>
          </ac:picMkLst>
        </pc:picChg>
      </pc:sldChg>
      <pc:sldChg chg="addSp modSp add mod setBg setFolMasterObjs modNotesTx">
        <pc:chgData name="Dean Veall" userId="2961f117-1584-4f29-abef-a3e61e69a23c" providerId="ADAL" clId="{8BB3510A-7F75-456A-9903-DC39B9E793ED}" dt="2023-10-31T06:54:47.638" v="1932" actId="1076"/>
        <pc:sldMkLst>
          <pc:docMk/>
          <pc:sldMk cId="184487848" sldId="292"/>
        </pc:sldMkLst>
        <pc:spChg chg="mod">
          <ac:chgData name="Dean Veall" userId="2961f117-1584-4f29-abef-a3e61e69a23c" providerId="ADAL" clId="{8BB3510A-7F75-456A-9903-DC39B9E793ED}" dt="2023-10-31T06:54:09.687" v="1922" actId="207"/>
          <ac:spMkLst>
            <pc:docMk/>
            <pc:sldMk cId="184487848" sldId="292"/>
            <ac:spMk id="3" creationId="{C886055C-BAAD-C85E-5C31-45EAB4301E15}"/>
          </ac:spMkLst>
        </pc:spChg>
        <pc:spChg chg="mod">
          <ac:chgData name="Dean Veall" userId="2961f117-1584-4f29-abef-a3e61e69a23c" providerId="ADAL" clId="{8BB3510A-7F75-456A-9903-DC39B9E793ED}" dt="2023-10-31T06:53:58.702" v="1920" actId="26606"/>
          <ac:spMkLst>
            <pc:docMk/>
            <pc:sldMk cId="184487848" sldId="292"/>
            <ac:spMk id="4" creationId="{75F5CD1C-D038-BC76-5A66-15143B264715}"/>
          </ac:spMkLst>
        </pc:spChg>
        <pc:spChg chg="add">
          <ac:chgData name="Dean Veall" userId="2961f117-1584-4f29-abef-a3e61e69a23c" providerId="ADAL" clId="{8BB3510A-7F75-456A-9903-DC39B9E793ED}" dt="2023-10-31T06:53:58.702" v="1920" actId="26606"/>
          <ac:spMkLst>
            <pc:docMk/>
            <pc:sldMk cId="184487848" sldId="292"/>
            <ac:spMk id="10" creationId="{53306540-870A-7346-8CFF-A1B08DE50CF9}"/>
          </ac:spMkLst>
        </pc:spChg>
        <pc:picChg chg="add mod ord modCrop">
          <ac:chgData name="Dean Veall" userId="2961f117-1584-4f29-abef-a3e61e69a23c" providerId="ADAL" clId="{8BB3510A-7F75-456A-9903-DC39B9E793ED}" dt="2023-10-31T06:54:47.638" v="1932" actId="1076"/>
          <ac:picMkLst>
            <pc:docMk/>
            <pc:sldMk cId="184487848" sldId="292"/>
            <ac:picMk id="5" creationId="{E9D987E7-61A9-ED44-8D9B-4395FB9EE464}"/>
          </ac:picMkLst>
        </pc:picChg>
      </pc:sldChg>
      <pc:sldChg chg="addSp delSp modSp add mod setBg setFolMasterObjs modNotesTx">
        <pc:chgData name="Dean Veall" userId="2961f117-1584-4f29-abef-a3e61e69a23c" providerId="ADAL" clId="{8BB3510A-7F75-456A-9903-DC39B9E793ED}" dt="2023-10-31T06:53:45.496" v="1917" actId="207"/>
        <pc:sldMkLst>
          <pc:docMk/>
          <pc:sldMk cId="413525868" sldId="293"/>
        </pc:sldMkLst>
        <pc:spChg chg="add mod">
          <ac:chgData name="Dean Veall" userId="2961f117-1584-4f29-abef-a3e61e69a23c" providerId="ADAL" clId="{8BB3510A-7F75-456A-9903-DC39B9E793ED}" dt="2023-10-31T06:53:45.496" v="1917" actId="207"/>
          <ac:spMkLst>
            <pc:docMk/>
            <pc:sldMk cId="413525868" sldId="293"/>
            <ac:spMk id="2" creationId="{27B4435B-01F2-7278-A30E-E61362CF71C7}"/>
          </ac:spMkLst>
        </pc:spChg>
        <pc:spChg chg="del mod">
          <ac:chgData name="Dean Veall" userId="2961f117-1584-4f29-abef-a3e61e69a23c" providerId="ADAL" clId="{8BB3510A-7F75-456A-9903-DC39B9E793ED}" dt="2023-10-31T06:42:40.559" v="1869" actId="478"/>
          <ac:spMkLst>
            <pc:docMk/>
            <pc:sldMk cId="413525868" sldId="293"/>
            <ac:spMk id="3" creationId="{C886055C-BAAD-C85E-5C31-45EAB4301E15}"/>
          </ac:spMkLst>
        </pc:spChg>
        <pc:spChg chg="mod">
          <ac:chgData name="Dean Veall" userId="2961f117-1584-4f29-abef-a3e61e69a23c" providerId="ADAL" clId="{8BB3510A-7F75-456A-9903-DC39B9E793ED}" dt="2023-10-31T06:53:39.321" v="1915" actId="26606"/>
          <ac:spMkLst>
            <pc:docMk/>
            <pc:sldMk cId="413525868" sldId="293"/>
            <ac:spMk id="4" creationId="{75F5CD1C-D038-BC76-5A66-15143B264715}"/>
          </ac:spMkLst>
        </pc:spChg>
        <pc:spChg chg="add">
          <ac:chgData name="Dean Veall" userId="2961f117-1584-4f29-abef-a3e61e69a23c" providerId="ADAL" clId="{8BB3510A-7F75-456A-9903-DC39B9E793ED}" dt="2023-10-31T06:53:39.321" v="1915" actId="26606"/>
          <ac:spMkLst>
            <pc:docMk/>
            <pc:sldMk cId="413525868" sldId="293"/>
            <ac:spMk id="11" creationId="{53306540-870A-7346-8CFF-A1B08DE50CF9}"/>
          </ac:spMkLst>
        </pc:spChg>
        <pc:picChg chg="add mod ord modCrop">
          <ac:chgData name="Dean Veall" userId="2961f117-1584-4f29-abef-a3e61e69a23c" providerId="ADAL" clId="{8BB3510A-7F75-456A-9903-DC39B9E793ED}" dt="2023-10-31T06:53:39.321" v="1915" actId="26606"/>
          <ac:picMkLst>
            <pc:docMk/>
            <pc:sldMk cId="413525868" sldId="293"/>
            <ac:picMk id="6" creationId="{6B3003E5-9A91-9DED-752A-0F959DECE893}"/>
          </ac:picMkLst>
        </pc:picChg>
      </pc:sldChg>
      <pc:sldChg chg="addSp modSp add mod setBg setFolMasterObjs modNotesTx">
        <pc:chgData name="Dean Veall" userId="2961f117-1584-4f29-abef-a3e61e69a23c" providerId="ADAL" clId="{8BB3510A-7F75-456A-9903-DC39B9E793ED}" dt="2023-10-31T06:53:20.282" v="1909" actId="207"/>
        <pc:sldMkLst>
          <pc:docMk/>
          <pc:sldMk cId="2931853882" sldId="294"/>
        </pc:sldMkLst>
        <pc:spChg chg="mod">
          <ac:chgData name="Dean Veall" userId="2961f117-1584-4f29-abef-a3e61e69a23c" providerId="ADAL" clId="{8BB3510A-7F75-456A-9903-DC39B9E793ED}" dt="2023-10-31T06:53:20.282" v="1909" actId="207"/>
          <ac:spMkLst>
            <pc:docMk/>
            <pc:sldMk cId="2931853882" sldId="294"/>
            <ac:spMk id="3" creationId="{C886055C-BAAD-C85E-5C31-45EAB4301E15}"/>
          </ac:spMkLst>
        </pc:spChg>
        <pc:spChg chg="mod">
          <ac:chgData name="Dean Veall" userId="2961f117-1584-4f29-abef-a3e61e69a23c" providerId="ADAL" clId="{8BB3510A-7F75-456A-9903-DC39B9E793ED}" dt="2023-10-31T06:53:06.600" v="1905" actId="26606"/>
          <ac:spMkLst>
            <pc:docMk/>
            <pc:sldMk cId="2931853882" sldId="294"/>
            <ac:spMk id="4" creationId="{75F5CD1C-D038-BC76-5A66-15143B264715}"/>
          </ac:spMkLst>
        </pc:spChg>
        <pc:spChg chg="add">
          <ac:chgData name="Dean Veall" userId="2961f117-1584-4f29-abef-a3e61e69a23c" providerId="ADAL" clId="{8BB3510A-7F75-456A-9903-DC39B9E793ED}" dt="2023-10-31T06:53:06.600" v="1905" actId="26606"/>
          <ac:spMkLst>
            <pc:docMk/>
            <pc:sldMk cId="2931853882" sldId="294"/>
            <ac:spMk id="10" creationId="{53306540-870A-7346-8CFF-A1B08DE50CF9}"/>
          </ac:spMkLst>
        </pc:spChg>
        <pc:picChg chg="add mod ord modCrop">
          <ac:chgData name="Dean Veall" userId="2961f117-1584-4f29-abef-a3e61e69a23c" providerId="ADAL" clId="{8BB3510A-7F75-456A-9903-DC39B9E793ED}" dt="2023-10-31T06:53:06.600" v="1905" actId="26606"/>
          <ac:picMkLst>
            <pc:docMk/>
            <pc:sldMk cId="2931853882" sldId="294"/>
            <ac:picMk id="5" creationId="{78E92CC0-1F7A-CC9B-E578-E1D7D48FCD4B}"/>
          </ac:picMkLst>
        </pc:picChg>
      </pc:sldChg>
      <pc:sldChg chg="addSp delSp modSp add del mod">
        <pc:chgData name="Dean Veall" userId="2961f117-1584-4f29-abef-a3e61e69a23c" providerId="ADAL" clId="{8BB3510A-7F75-456A-9903-DC39B9E793ED}" dt="2023-10-31T06:16:46.705" v="1624" actId="47"/>
        <pc:sldMkLst>
          <pc:docMk/>
          <pc:sldMk cId="3727430594" sldId="295"/>
        </pc:sldMkLst>
        <pc:spChg chg="del">
          <ac:chgData name="Dean Veall" userId="2961f117-1584-4f29-abef-a3e61e69a23c" providerId="ADAL" clId="{8BB3510A-7F75-456A-9903-DC39B9E793ED}" dt="2023-10-31T06:00:11.272" v="1004" actId="478"/>
          <ac:spMkLst>
            <pc:docMk/>
            <pc:sldMk cId="3727430594" sldId="295"/>
            <ac:spMk id="3" creationId="{C886055C-BAAD-C85E-5C31-45EAB4301E15}"/>
          </ac:spMkLst>
        </pc:spChg>
        <pc:spChg chg="del">
          <ac:chgData name="Dean Veall" userId="2961f117-1584-4f29-abef-a3e61e69a23c" providerId="ADAL" clId="{8BB3510A-7F75-456A-9903-DC39B9E793ED}" dt="2023-10-31T06:00:11.272" v="1004" actId="478"/>
          <ac:spMkLst>
            <pc:docMk/>
            <pc:sldMk cId="3727430594" sldId="295"/>
            <ac:spMk id="4" creationId="{75F5CD1C-D038-BC76-5A66-15143B264715}"/>
          </ac:spMkLst>
        </pc:spChg>
        <pc:graphicFrameChg chg="add mod">
          <ac:chgData name="Dean Veall" userId="2961f117-1584-4f29-abef-a3e61e69a23c" providerId="ADAL" clId="{8BB3510A-7F75-456A-9903-DC39B9E793ED}" dt="2023-10-31T06:00:37.594" v="1009" actId="207"/>
          <ac:graphicFrameMkLst>
            <pc:docMk/>
            <pc:sldMk cId="3727430594" sldId="295"/>
            <ac:graphicFrameMk id="2" creationId="{1DDD18FF-1F68-5F0C-ADCA-0BACEE730FCA}"/>
          </ac:graphicFrameMkLst>
        </pc:graphicFrameChg>
      </pc:sldChg>
      <pc:sldChg chg="addSp delSp modSp add mod setBg setFolMasterObjs modNotesTx">
        <pc:chgData name="Dean Veall" userId="2961f117-1584-4f29-abef-a3e61e69a23c" providerId="ADAL" clId="{8BB3510A-7F75-456A-9903-DC39B9E793ED}" dt="2023-11-01T13:48:59.288" v="2444"/>
        <pc:sldMkLst>
          <pc:docMk/>
          <pc:sldMk cId="2317339758" sldId="296"/>
        </pc:sldMkLst>
        <pc:spChg chg="add mod ord">
          <ac:chgData name="Dean Veall" userId="2961f117-1584-4f29-abef-a3e61e69a23c" providerId="ADAL" clId="{8BB3510A-7F75-456A-9903-DC39B9E793ED}" dt="2023-10-31T06:52:34.438" v="1901" actId="26606"/>
          <ac:spMkLst>
            <pc:docMk/>
            <pc:sldMk cId="2317339758" sldId="296"/>
            <ac:spMk id="3" creationId="{BDFC0ED8-1FC3-5000-8A79-FA9F7A93ADB2}"/>
          </ac:spMkLst>
        </pc:spChg>
        <pc:spChg chg="add del">
          <ac:chgData name="Dean Veall" userId="2961f117-1584-4f29-abef-a3e61e69a23c" providerId="ADAL" clId="{8BB3510A-7F75-456A-9903-DC39B9E793ED}" dt="2023-10-31T06:52:34.438" v="1901" actId="26606"/>
          <ac:spMkLst>
            <pc:docMk/>
            <pc:sldMk cId="2317339758" sldId="296"/>
            <ac:spMk id="10" creationId="{0671A8AE-40A1-4631-A6B8-581AFF065482}"/>
          </ac:spMkLst>
        </pc:spChg>
        <pc:spChg chg="add del">
          <ac:chgData name="Dean Veall" userId="2961f117-1584-4f29-abef-a3e61e69a23c" providerId="ADAL" clId="{8BB3510A-7F75-456A-9903-DC39B9E793ED}" dt="2023-10-31T06:52:34.438" v="1901" actId="26606"/>
          <ac:spMkLst>
            <pc:docMk/>
            <pc:sldMk cId="2317339758" sldId="296"/>
            <ac:spMk id="12" creationId="{AB58EF07-17C2-48CF-ABB0-EEF1F17CB8F0}"/>
          </ac:spMkLst>
        </pc:spChg>
        <pc:spChg chg="add del">
          <ac:chgData name="Dean Veall" userId="2961f117-1584-4f29-abef-a3e61e69a23c" providerId="ADAL" clId="{8BB3510A-7F75-456A-9903-DC39B9E793ED}" dt="2023-10-31T06:52:34.438" v="1901" actId="26606"/>
          <ac:spMkLst>
            <pc:docMk/>
            <pc:sldMk cId="2317339758" sldId="296"/>
            <ac:spMk id="14" creationId="{AF2F604E-43BE-4DC3-B983-E071523364F8}"/>
          </ac:spMkLst>
        </pc:spChg>
        <pc:spChg chg="add del">
          <ac:chgData name="Dean Veall" userId="2961f117-1584-4f29-abef-a3e61e69a23c" providerId="ADAL" clId="{8BB3510A-7F75-456A-9903-DC39B9E793ED}" dt="2023-10-31T06:52:34.438" v="1901" actId="26606"/>
          <ac:spMkLst>
            <pc:docMk/>
            <pc:sldMk cId="2317339758" sldId="296"/>
            <ac:spMk id="16" creationId="{08C9B587-E65E-4B52-B37C-ABEBB6E87928}"/>
          </ac:spMkLst>
        </pc:spChg>
        <pc:spChg chg="add">
          <ac:chgData name="Dean Veall" userId="2961f117-1584-4f29-abef-a3e61e69a23c" providerId="ADAL" clId="{8BB3510A-7F75-456A-9903-DC39B9E793ED}" dt="2023-10-31T06:52:34.438" v="1901" actId="26606"/>
          <ac:spMkLst>
            <pc:docMk/>
            <pc:sldMk cId="2317339758" sldId="296"/>
            <ac:spMk id="21" creationId="{6F828D28-8E09-41CC-8229-3070B5467A96}"/>
          </ac:spMkLst>
        </pc:spChg>
        <pc:spChg chg="add">
          <ac:chgData name="Dean Veall" userId="2961f117-1584-4f29-abef-a3e61e69a23c" providerId="ADAL" clId="{8BB3510A-7F75-456A-9903-DC39B9E793ED}" dt="2023-10-31T06:52:34.438" v="1901" actId="26606"/>
          <ac:spMkLst>
            <pc:docMk/>
            <pc:sldMk cId="2317339758" sldId="296"/>
            <ac:spMk id="23" creationId="{D5B012D8-7F27-4758-9AC6-C889B154BD73}"/>
          </ac:spMkLst>
        </pc:spChg>
        <pc:spChg chg="add">
          <ac:chgData name="Dean Veall" userId="2961f117-1584-4f29-abef-a3e61e69a23c" providerId="ADAL" clId="{8BB3510A-7F75-456A-9903-DC39B9E793ED}" dt="2023-10-31T06:52:34.438" v="1901" actId="26606"/>
          <ac:spMkLst>
            <pc:docMk/>
            <pc:sldMk cId="2317339758" sldId="296"/>
            <ac:spMk id="25" creationId="{4063B759-00FC-46D1-9898-8E8625268FAF}"/>
          </ac:spMkLst>
        </pc:spChg>
        <pc:graphicFrameChg chg="del mod">
          <ac:chgData name="Dean Veall" userId="2961f117-1584-4f29-abef-a3e61e69a23c" providerId="ADAL" clId="{8BB3510A-7F75-456A-9903-DC39B9E793ED}" dt="2023-10-31T06:02:14.354" v="1023" actId="478"/>
          <ac:graphicFrameMkLst>
            <pc:docMk/>
            <pc:sldMk cId="2317339758" sldId="296"/>
            <ac:graphicFrameMk id="2" creationId="{1DDD18FF-1F68-5F0C-ADCA-0BACEE730FCA}"/>
          </ac:graphicFrameMkLst>
        </pc:graphicFrameChg>
        <pc:picChg chg="add mod">
          <ac:chgData name="Dean Veall" userId="2961f117-1584-4f29-abef-a3e61e69a23c" providerId="ADAL" clId="{8BB3510A-7F75-456A-9903-DC39B9E793ED}" dt="2023-10-31T06:52:34.438" v="1901" actId="26606"/>
          <ac:picMkLst>
            <pc:docMk/>
            <pc:sldMk cId="2317339758" sldId="296"/>
            <ac:picMk id="5" creationId="{8B037DBE-DB75-ED9B-745F-22FD03C34017}"/>
          </ac:picMkLst>
        </pc:picChg>
      </pc:sldChg>
      <pc:sldChg chg="addSp delSp modSp add mod modNotesTx">
        <pc:chgData name="Dean Veall" userId="2961f117-1584-4f29-abef-a3e61e69a23c" providerId="ADAL" clId="{8BB3510A-7F75-456A-9903-DC39B9E793ED}" dt="2023-11-01T13:49:12.329" v="2446" actId="6549"/>
        <pc:sldMkLst>
          <pc:docMk/>
          <pc:sldMk cId="219409112" sldId="297"/>
        </pc:sldMkLst>
        <pc:spChg chg="add mod">
          <ac:chgData name="Dean Veall" userId="2961f117-1584-4f29-abef-a3e61e69a23c" providerId="ADAL" clId="{8BB3510A-7F75-456A-9903-DC39B9E793ED}" dt="2023-10-31T06:05:28.170" v="1200" actId="1076"/>
          <ac:spMkLst>
            <pc:docMk/>
            <pc:sldMk cId="219409112" sldId="297"/>
            <ac:spMk id="2" creationId="{DE5E6D5F-1DAA-EB1C-0E72-063B3224E561}"/>
          </ac:spMkLst>
        </pc:spChg>
        <pc:spChg chg="mod">
          <ac:chgData name="Dean Veall" userId="2961f117-1584-4f29-abef-a3e61e69a23c" providerId="ADAL" clId="{8BB3510A-7F75-456A-9903-DC39B9E793ED}" dt="2023-10-31T06:03:21.542" v="1067" actId="20577"/>
          <ac:spMkLst>
            <pc:docMk/>
            <pc:sldMk cId="219409112" sldId="297"/>
            <ac:spMk id="3" creationId="{BDFC0ED8-1FC3-5000-8A79-FA9F7A93ADB2}"/>
          </ac:spMkLst>
        </pc:spChg>
        <pc:spChg chg="add mod">
          <ac:chgData name="Dean Veall" userId="2961f117-1584-4f29-abef-a3e61e69a23c" providerId="ADAL" clId="{8BB3510A-7F75-456A-9903-DC39B9E793ED}" dt="2023-10-31T06:04:06.450" v="1092" actId="20577"/>
          <ac:spMkLst>
            <pc:docMk/>
            <pc:sldMk cId="219409112" sldId="297"/>
            <ac:spMk id="4" creationId="{1DF500D0-8FDE-05B0-409D-82BFABFEAC70}"/>
          </ac:spMkLst>
        </pc:spChg>
        <pc:spChg chg="add mod">
          <ac:chgData name="Dean Veall" userId="2961f117-1584-4f29-abef-a3e61e69a23c" providerId="ADAL" clId="{8BB3510A-7F75-456A-9903-DC39B9E793ED}" dt="2023-10-31T06:04:36.870" v="1141" actId="14100"/>
          <ac:spMkLst>
            <pc:docMk/>
            <pc:sldMk cId="219409112" sldId="297"/>
            <ac:spMk id="5" creationId="{4B5A7EC4-BD49-603E-E18E-6BACC451C666}"/>
          </ac:spMkLst>
        </pc:spChg>
        <pc:spChg chg="add del mod">
          <ac:chgData name="Dean Veall" userId="2961f117-1584-4f29-abef-a3e61e69a23c" providerId="ADAL" clId="{8BB3510A-7F75-456A-9903-DC39B9E793ED}" dt="2023-10-31T06:04:45.055" v="1143"/>
          <ac:spMkLst>
            <pc:docMk/>
            <pc:sldMk cId="219409112" sldId="297"/>
            <ac:spMk id="6" creationId="{6EB3B34B-6701-8371-66F2-398EFF26A932}"/>
          </ac:spMkLst>
        </pc:spChg>
        <pc:spChg chg="add mod">
          <ac:chgData name="Dean Veall" userId="2961f117-1584-4f29-abef-a3e61e69a23c" providerId="ADAL" clId="{8BB3510A-7F75-456A-9903-DC39B9E793ED}" dt="2023-10-31T06:05:05.335" v="1156" actId="1076"/>
          <ac:spMkLst>
            <pc:docMk/>
            <pc:sldMk cId="219409112" sldId="297"/>
            <ac:spMk id="7" creationId="{947451F8-15BE-C70A-87C2-38C491215B31}"/>
          </ac:spMkLst>
        </pc:spChg>
        <pc:spChg chg="add mod">
          <ac:chgData name="Dean Veall" userId="2961f117-1584-4f29-abef-a3e61e69a23c" providerId="ADAL" clId="{8BB3510A-7F75-456A-9903-DC39B9E793ED}" dt="2023-10-31T06:05:23.967" v="1199" actId="20577"/>
          <ac:spMkLst>
            <pc:docMk/>
            <pc:sldMk cId="219409112" sldId="297"/>
            <ac:spMk id="8" creationId="{231D7AD7-AE9B-82DA-BB3E-BF9CE92B5E6B}"/>
          </ac:spMkLst>
        </pc:spChg>
      </pc:sldChg>
      <pc:sldChg chg="delSp modSp add mod ord">
        <pc:chgData name="Dean Veall" userId="2961f117-1584-4f29-abef-a3e61e69a23c" providerId="ADAL" clId="{8BB3510A-7F75-456A-9903-DC39B9E793ED}" dt="2023-11-01T10:59:00.698" v="2273"/>
        <pc:sldMkLst>
          <pc:docMk/>
          <pc:sldMk cId="1021405929" sldId="298"/>
        </pc:sldMkLst>
        <pc:spChg chg="mod">
          <ac:chgData name="Dean Veall" userId="2961f117-1584-4f29-abef-a3e61e69a23c" providerId="ADAL" clId="{8BB3510A-7F75-456A-9903-DC39B9E793ED}" dt="2023-10-31T06:06:45.108" v="1376" actId="255"/>
          <ac:spMkLst>
            <pc:docMk/>
            <pc:sldMk cId="1021405929" sldId="298"/>
            <ac:spMk id="2" creationId="{DE5E6D5F-1DAA-EB1C-0E72-063B3224E561}"/>
          </ac:spMkLst>
        </pc:spChg>
        <pc:spChg chg="mod">
          <ac:chgData name="Dean Veall" userId="2961f117-1584-4f29-abef-a3e61e69a23c" providerId="ADAL" clId="{8BB3510A-7F75-456A-9903-DC39B9E793ED}" dt="2023-10-31T06:05:35.893" v="1212" actId="20577"/>
          <ac:spMkLst>
            <pc:docMk/>
            <pc:sldMk cId="1021405929" sldId="298"/>
            <ac:spMk id="3" creationId="{BDFC0ED8-1FC3-5000-8A79-FA9F7A93ADB2}"/>
          </ac:spMkLst>
        </pc:spChg>
        <pc:spChg chg="mod">
          <ac:chgData name="Dean Veall" userId="2961f117-1584-4f29-abef-a3e61e69a23c" providerId="ADAL" clId="{8BB3510A-7F75-456A-9903-DC39B9E793ED}" dt="2023-10-31T06:07:56.531" v="1448" actId="1076"/>
          <ac:spMkLst>
            <pc:docMk/>
            <pc:sldMk cId="1021405929" sldId="298"/>
            <ac:spMk id="4" creationId="{1DF500D0-8FDE-05B0-409D-82BFABFEAC70}"/>
          </ac:spMkLst>
        </pc:spChg>
        <pc:spChg chg="mod">
          <ac:chgData name="Dean Veall" userId="2961f117-1584-4f29-abef-a3e61e69a23c" providerId="ADAL" clId="{8BB3510A-7F75-456A-9903-DC39B9E793ED}" dt="2023-10-31T06:08:11.363" v="1452" actId="34135"/>
          <ac:spMkLst>
            <pc:docMk/>
            <pc:sldMk cId="1021405929" sldId="298"/>
            <ac:spMk id="5" creationId="{4B5A7EC4-BD49-603E-E18E-6BACC451C666}"/>
          </ac:spMkLst>
        </pc:spChg>
        <pc:spChg chg="del">
          <ac:chgData name="Dean Veall" userId="2961f117-1584-4f29-abef-a3e61e69a23c" providerId="ADAL" clId="{8BB3510A-7F75-456A-9903-DC39B9E793ED}" dt="2023-10-31T06:07:37.569" v="1446" actId="478"/>
          <ac:spMkLst>
            <pc:docMk/>
            <pc:sldMk cId="1021405929" sldId="298"/>
            <ac:spMk id="7" creationId="{947451F8-15BE-C70A-87C2-38C491215B31}"/>
          </ac:spMkLst>
        </pc:spChg>
        <pc:spChg chg="del">
          <ac:chgData name="Dean Veall" userId="2961f117-1584-4f29-abef-a3e61e69a23c" providerId="ADAL" clId="{8BB3510A-7F75-456A-9903-DC39B9E793ED}" dt="2023-10-31T06:07:41.128" v="1447" actId="478"/>
          <ac:spMkLst>
            <pc:docMk/>
            <pc:sldMk cId="1021405929" sldId="298"/>
            <ac:spMk id="8" creationId="{231D7AD7-AE9B-82DA-BB3E-BF9CE92B5E6B}"/>
          </ac:spMkLst>
        </pc:spChg>
      </pc:sldChg>
      <pc:sldChg chg="addSp delSp modSp add mod modNotesTx">
        <pc:chgData name="Dean Veall" userId="2961f117-1584-4f29-abef-a3e61e69a23c" providerId="ADAL" clId="{8BB3510A-7F75-456A-9903-DC39B9E793ED}" dt="2023-11-01T13:48:50.277" v="2443"/>
        <pc:sldMkLst>
          <pc:docMk/>
          <pc:sldMk cId="2662993111" sldId="299"/>
        </pc:sldMkLst>
        <pc:spChg chg="add mod">
          <ac:chgData name="Dean Veall" userId="2961f117-1584-4f29-abef-a3e61e69a23c" providerId="ADAL" clId="{8BB3510A-7F75-456A-9903-DC39B9E793ED}" dt="2023-10-31T06:12:05.846" v="1515" actId="208"/>
          <ac:spMkLst>
            <pc:docMk/>
            <pc:sldMk cId="2662993111" sldId="299"/>
            <ac:spMk id="4" creationId="{B90C6E56-4054-A69D-B9A0-BF6FC9E6676B}"/>
          </ac:spMkLst>
        </pc:spChg>
        <pc:spChg chg="add mod">
          <ac:chgData name="Dean Veall" userId="2961f117-1584-4f29-abef-a3e61e69a23c" providerId="ADAL" clId="{8BB3510A-7F75-456A-9903-DC39B9E793ED}" dt="2023-10-31T06:15:30.079" v="1595" actId="164"/>
          <ac:spMkLst>
            <pc:docMk/>
            <pc:sldMk cId="2662993111" sldId="299"/>
            <ac:spMk id="5" creationId="{A599769D-A8CF-E5B1-52E9-5655F5108B01}"/>
          </ac:spMkLst>
        </pc:spChg>
        <pc:spChg chg="add mod">
          <ac:chgData name="Dean Veall" userId="2961f117-1584-4f29-abef-a3e61e69a23c" providerId="ADAL" clId="{8BB3510A-7F75-456A-9903-DC39B9E793ED}" dt="2023-10-31T06:15:30.079" v="1595" actId="164"/>
          <ac:spMkLst>
            <pc:docMk/>
            <pc:sldMk cId="2662993111" sldId="299"/>
            <ac:spMk id="6" creationId="{9A5A80AD-1B28-0930-FBE7-F8A0C2B1FC87}"/>
          </ac:spMkLst>
        </pc:spChg>
        <pc:spChg chg="add mod">
          <ac:chgData name="Dean Veall" userId="2961f117-1584-4f29-abef-a3e61e69a23c" providerId="ADAL" clId="{8BB3510A-7F75-456A-9903-DC39B9E793ED}" dt="2023-10-31T06:12:34.855" v="1527" actId="1076"/>
          <ac:spMkLst>
            <pc:docMk/>
            <pc:sldMk cId="2662993111" sldId="299"/>
            <ac:spMk id="7" creationId="{E4AD00CD-37F6-31B6-ED8D-26DFAF5A3173}"/>
          </ac:spMkLst>
        </pc:spChg>
        <pc:spChg chg="add mod">
          <ac:chgData name="Dean Veall" userId="2961f117-1584-4f29-abef-a3e61e69a23c" providerId="ADAL" clId="{8BB3510A-7F75-456A-9903-DC39B9E793ED}" dt="2023-10-31T06:15:30.079" v="1595" actId="164"/>
          <ac:spMkLst>
            <pc:docMk/>
            <pc:sldMk cId="2662993111" sldId="299"/>
            <ac:spMk id="8" creationId="{B8568D9F-F5AE-40BA-CF15-1ECAB3ACCCEB}"/>
          </ac:spMkLst>
        </pc:spChg>
        <pc:spChg chg="add mod">
          <ac:chgData name="Dean Veall" userId="2961f117-1584-4f29-abef-a3e61e69a23c" providerId="ADAL" clId="{8BB3510A-7F75-456A-9903-DC39B9E793ED}" dt="2023-10-31T06:15:30.079" v="1595" actId="164"/>
          <ac:spMkLst>
            <pc:docMk/>
            <pc:sldMk cId="2662993111" sldId="299"/>
            <ac:spMk id="9" creationId="{EA2B7DA1-31B9-6D7E-BB54-7B7F7494F450}"/>
          </ac:spMkLst>
        </pc:spChg>
        <pc:spChg chg="add mod">
          <ac:chgData name="Dean Veall" userId="2961f117-1584-4f29-abef-a3e61e69a23c" providerId="ADAL" clId="{8BB3510A-7F75-456A-9903-DC39B9E793ED}" dt="2023-10-31T06:15:30.079" v="1595" actId="164"/>
          <ac:spMkLst>
            <pc:docMk/>
            <pc:sldMk cId="2662993111" sldId="299"/>
            <ac:spMk id="10" creationId="{9F8621C7-5682-E5FF-0C67-CA95ED5B5B15}"/>
          </ac:spMkLst>
        </pc:spChg>
        <pc:spChg chg="add mod">
          <ac:chgData name="Dean Veall" userId="2961f117-1584-4f29-abef-a3e61e69a23c" providerId="ADAL" clId="{8BB3510A-7F75-456A-9903-DC39B9E793ED}" dt="2023-10-31T06:16:29.580" v="1623" actId="20577"/>
          <ac:spMkLst>
            <pc:docMk/>
            <pc:sldMk cId="2662993111" sldId="299"/>
            <ac:spMk id="11" creationId="{4097C393-2319-5D07-1DA2-CD6D98712DF9}"/>
          </ac:spMkLst>
        </pc:spChg>
        <pc:spChg chg="add mod">
          <ac:chgData name="Dean Veall" userId="2961f117-1584-4f29-abef-a3e61e69a23c" providerId="ADAL" clId="{8BB3510A-7F75-456A-9903-DC39B9E793ED}" dt="2023-10-31T06:16:05.062" v="1604" actId="164"/>
          <ac:spMkLst>
            <pc:docMk/>
            <pc:sldMk cId="2662993111" sldId="299"/>
            <ac:spMk id="14" creationId="{7D179151-A6EB-97C3-24CB-5E22B271222F}"/>
          </ac:spMkLst>
        </pc:spChg>
        <pc:grpChg chg="add mod">
          <ac:chgData name="Dean Veall" userId="2961f117-1584-4f29-abef-a3e61e69a23c" providerId="ADAL" clId="{8BB3510A-7F75-456A-9903-DC39B9E793ED}" dt="2023-10-31T06:16:05.062" v="1604" actId="164"/>
          <ac:grpSpMkLst>
            <pc:docMk/>
            <pc:sldMk cId="2662993111" sldId="299"/>
            <ac:grpSpMk id="13" creationId="{3BD50924-1DC8-BFCC-D1F9-705FF289F55C}"/>
          </ac:grpSpMkLst>
        </pc:grpChg>
        <pc:grpChg chg="add mod">
          <ac:chgData name="Dean Veall" userId="2961f117-1584-4f29-abef-a3e61e69a23c" providerId="ADAL" clId="{8BB3510A-7F75-456A-9903-DC39B9E793ED}" dt="2023-10-31T06:16:14.402" v="1606" actId="14100"/>
          <ac:grpSpMkLst>
            <pc:docMk/>
            <pc:sldMk cId="2662993111" sldId="299"/>
            <ac:grpSpMk id="15" creationId="{28526B3D-A775-CEDE-9565-0A659A5F84E2}"/>
          </ac:grpSpMkLst>
        </pc:grpChg>
        <pc:graphicFrameChg chg="del">
          <ac:chgData name="Dean Veall" userId="2961f117-1584-4f29-abef-a3e61e69a23c" providerId="ADAL" clId="{8BB3510A-7F75-456A-9903-DC39B9E793ED}" dt="2023-10-31T06:11:29.251" v="1510" actId="478"/>
          <ac:graphicFrameMkLst>
            <pc:docMk/>
            <pc:sldMk cId="2662993111" sldId="299"/>
            <ac:graphicFrameMk id="2" creationId="{1DDD18FF-1F68-5F0C-ADCA-0BACEE730FCA}"/>
          </ac:graphicFrameMkLst>
        </pc:graphicFrameChg>
        <pc:picChg chg="add mod modCrop">
          <ac:chgData name="Dean Veall" userId="2961f117-1584-4f29-abef-a3e61e69a23c" providerId="ADAL" clId="{8BB3510A-7F75-456A-9903-DC39B9E793ED}" dt="2023-10-31T06:15:30.079" v="1595" actId="164"/>
          <ac:picMkLst>
            <pc:docMk/>
            <pc:sldMk cId="2662993111" sldId="299"/>
            <ac:picMk id="3" creationId="{C2FC7615-7299-FC7D-24A1-4C49A4F90DEE}"/>
          </ac:picMkLst>
        </pc:picChg>
        <pc:picChg chg="add mod modCrop">
          <ac:chgData name="Dean Veall" userId="2961f117-1584-4f29-abef-a3e61e69a23c" providerId="ADAL" clId="{8BB3510A-7F75-456A-9903-DC39B9E793ED}" dt="2023-10-31T06:16:21.853" v="1607" actId="1076"/>
          <ac:picMkLst>
            <pc:docMk/>
            <pc:sldMk cId="2662993111" sldId="299"/>
            <ac:picMk id="12" creationId="{AED1FC20-0905-19B0-A842-D3D100104CF6}"/>
          </ac:picMkLst>
        </pc:picChg>
      </pc:sldChg>
      <pc:sldChg chg="addSp delSp add del setBg delDesignElem">
        <pc:chgData name="Dean Veall" userId="2961f117-1584-4f29-abef-a3e61e69a23c" providerId="ADAL" clId="{8BB3510A-7F75-456A-9903-DC39B9E793ED}" dt="2023-10-31T06:53:32.501" v="1913"/>
        <pc:sldMkLst>
          <pc:docMk/>
          <pc:sldMk cId="1259357184" sldId="300"/>
        </pc:sldMkLst>
        <pc:spChg chg="add del">
          <ac:chgData name="Dean Veall" userId="2961f117-1584-4f29-abef-a3e61e69a23c" providerId="ADAL" clId="{8BB3510A-7F75-456A-9903-DC39B9E793ED}" dt="2023-10-31T06:53:32.501" v="1913"/>
          <ac:spMkLst>
            <pc:docMk/>
            <pc:sldMk cId="1259357184" sldId="300"/>
            <ac:spMk id="10" creationId="{53306540-870A-7346-8CFF-A1B08DE50CF9}"/>
          </ac:spMkLst>
        </pc:spChg>
      </pc:sldChg>
      <pc:sldChg chg="delSp modSp add mod">
        <pc:chgData name="Dean Veall" userId="2961f117-1584-4f29-abef-a3e61e69a23c" providerId="ADAL" clId="{8BB3510A-7F75-456A-9903-DC39B9E793ED}" dt="2023-11-01T10:58:55.934" v="2271" actId="14100"/>
        <pc:sldMkLst>
          <pc:docMk/>
          <pc:sldMk cId="1318857417" sldId="300"/>
        </pc:sldMkLst>
        <pc:spChg chg="mod">
          <ac:chgData name="Dean Veall" userId="2961f117-1584-4f29-abef-a3e61e69a23c" providerId="ADAL" clId="{8BB3510A-7F75-456A-9903-DC39B9E793ED}" dt="2023-11-01T10:53:49.421" v="2219" actId="6549"/>
          <ac:spMkLst>
            <pc:docMk/>
            <pc:sldMk cId="1318857417" sldId="300"/>
            <ac:spMk id="2" creationId="{DE5E6D5F-1DAA-EB1C-0E72-063B3224E561}"/>
          </ac:spMkLst>
        </pc:spChg>
        <pc:spChg chg="mod">
          <ac:chgData name="Dean Veall" userId="2961f117-1584-4f29-abef-a3e61e69a23c" providerId="ADAL" clId="{8BB3510A-7F75-456A-9903-DC39B9E793ED}" dt="2023-11-01T10:58:55.934" v="2271" actId="14100"/>
          <ac:spMkLst>
            <pc:docMk/>
            <pc:sldMk cId="1318857417" sldId="300"/>
            <ac:spMk id="3" creationId="{BDFC0ED8-1FC3-5000-8A79-FA9F7A93ADB2}"/>
          </ac:spMkLst>
        </pc:spChg>
        <pc:spChg chg="del">
          <ac:chgData name="Dean Veall" userId="2961f117-1584-4f29-abef-a3e61e69a23c" providerId="ADAL" clId="{8BB3510A-7F75-456A-9903-DC39B9E793ED}" dt="2023-11-01T10:49:34.036" v="1942" actId="478"/>
          <ac:spMkLst>
            <pc:docMk/>
            <pc:sldMk cId="1318857417" sldId="300"/>
            <ac:spMk id="4" creationId="{1DF500D0-8FDE-05B0-409D-82BFABFEAC70}"/>
          </ac:spMkLst>
        </pc:spChg>
        <pc:spChg chg="del">
          <ac:chgData name="Dean Veall" userId="2961f117-1584-4f29-abef-a3e61e69a23c" providerId="ADAL" clId="{8BB3510A-7F75-456A-9903-DC39B9E793ED}" dt="2023-11-01T10:49:43.430" v="1945" actId="478"/>
          <ac:spMkLst>
            <pc:docMk/>
            <pc:sldMk cId="1318857417" sldId="300"/>
            <ac:spMk id="5" creationId="{4B5A7EC4-BD49-603E-E18E-6BACC451C666}"/>
          </ac:spMkLst>
        </pc:spChg>
        <pc:spChg chg="del mod">
          <ac:chgData name="Dean Veall" userId="2961f117-1584-4f29-abef-a3e61e69a23c" providerId="ADAL" clId="{8BB3510A-7F75-456A-9903-DC39B9E793ED}" dt="2023-11-01T10:49:38.534" v="1944" actId="478"/>
          <ac:spMkLst>
            <pc:docMk/>
            <pc:sldMk cId="1318857417" sldId="300"/>
            <ac:spMk id="7" creationId="{947451F8-15BE-C70A-87C2-38C491215B31}"/>
          </ac:spMkLst>
        </pc:spChg>
        <pc:spChg chg="del">
          <ac:chgData name="Dean Veall" userId="2961f117-1584-4f29-abef-a3e61e69a23c" providerId="ADAL" clId="{8BB3510A-7F75-456A-9903-DC39B9E793ED}" dt="2023-11-01T10:50:09.542" v="1973" actId="478"/>
          <ac:spMkLst>
            <pc:docMk/>
            <pc:sldMk cId="1318857417" sldId="300"/>
            <ac:spMk id="8" creationId="{231D7AD7-AE9B-82DA-BB3E-BF9CE92B5E6B}"/>
          </ac:spMkLst>
        </pc:spChg>
      </pc:sldChg>
    </pc:docChg>
  </pc:docChgLst>
  <pc:docChgLst>
    <pc:chgData name="Rob Cooper" userId="S::rwc31@bath.ac.uk::b438e1f1-b70a-425a-913f-7d805b813717" providerId="AD" clId="Web-{796259EF-022E-4FDE-AF67-FDF12B6AC3E9}"/>
    <pc:docChg chg="modSld">
      <pc:chgData name="Rob Cooper" userId="S::rwc31@bath.ac.uk::b438e1f1-b70a-425a-913f-7d805b813717" providerId="AD" clId="Web-{796259EF-022E-4FDE-AF67-FDF12B6AC3E9}" dt="2023-11-01T12:37:02.208" v="9" actId="20577"/>
      <pc:docMkLst>
        <pc:docMk/>
      </pc:docMkLst>
      <pc:sldChg chg="modSp">
        <pc:chgData name="Rob Cooper" userId="S::rwc31@bath.ac.uk::b438e1f1-b70a-425a-913f-7d805b813717" providerId="AD" clId="Web-{796259EF-022E-4FDE-AF67-FDF12B6AC3E9}" dt="2023-11-01T12:37:02.208" v="9" actId="20577"/>
        <pc:sldMkLst>
          <pc:docMk/>
          <pc:sldMk cId="1318857417" sldId="300"/>
        </pc:sldMkLst>
        <pc:spChg chg="mod">
          <ac:chgData name="Rob Cooper" userId="S::rwc31@bath.ac.uk::b438e1f1-b70a-425a-913f-7d805b813717" providerId="AD" clId="Web-{796259EF-022E-4FDE-AF67-FDF12B6AC3E9}" dt="2023-11-01T12:37:02.208" v="9" actId="20577"/>
          <ac:spMkLst>
            <pc:docMk/>
            <pc:sldMk cId="1318857417" sldId="300"/>
            <ac:spMk id="2" creationId="{DE5E6D5F-1DAA-EB1C-0E72-063B3224E561}"/>
          </ac:spMkLst>
        </pc:spChg>
      </pc:sldChg>
    </pc:docChg>
  </pc:docChgLst>
  <pc:docChgLst>
    <pc:chgData name="Rob Cooper" userId="S::rwc31@bath.ac.uk::b438e1f1-b70a-425a-913f-7d805b813717" providerId="AD" clId="Web-{03F1CE75-51A8-8A21-6CB9-C8DD3694977E}"/>
    <pc:docChg chg="modSld">
      <pc:chgData name="Rob Cooper" userId="S::rwc31@bath.ac.uk::b438e1f1-b70a-425a-913f-7d805b813717" providerId="AD" clId="Web-{03F1CE75-51A8-8A21-6CB9-C8DD3694977E}" dt="2023-11-01T09:57:09.672" v="31" actId="20577"/>
      <pc:docMkLst>
        <pc:docMk/>
      </pc:docMkLst>
      <pc:sldChg chg="modSp">
        <pc:chgData name="Rob Cooper" userId="S::rwc31@bath.ac.uk::b438e1f1-b70a-425a-913f-7d805b813717" providerId="AD" clId="Web-{03F1CE75-51A8-8A21-6CB9-C8DD3694977E}" dt="2023-11-01T09:26:58.472" v="19" actId="20577"/>
        <pc:sldMkLst>
          <pc:docMk/>
          <pc:sldMk cId="827898724" sldId="282"/>
        </pc:sldMkLst>
        <pc:spChg chg="mod">
          <ac:chgData name="Rob Cooper" userId="S::rwc31@bath.ac.uk::b438e1f1-b70a-425a-913f-7d805b813717" providerId="AD" clId="Web-{03F1CE75-51A8-8A21-6CB9-C8DD3694977E}" dt="2023-11-01T09:26:58.472" v="19" actId="20577"/>
          <ac:spMkLst>
            <pc:docMk/>
            <pc:sldMk cId="827898724" sldId="282"/>
            <ac:spMk id="4" creationId="{00000000-0000-0000-0000-000000000000}"/>
          </ac:spMkLst>
        </pc:spChg>
      </pc:sldChg>
      <pc:sldChg chg="modSp">
        <pc:chgData name="Rob Cooper" userId="S::rwc31@bath.ac.uk::b438e1f1-b70a-425a-913f-7d805b813717" providerId="AD" clId="Web-{03F1CE75-51A8-8A21-6CB9-C8DD3694977E}" dt="2023-11-01T09:56:35.437" v="24" actId="20577"/>
        <pc:sldMkLst>
          <pc:docMk/>
          <pc:sldMk cId="987144517" sldId="290"/>
        </pc:sldMkLst>
        <pc:spChg chg="mod">
          <ac:chgData name="Rob Cooper" userId="S::rwc31@bath.ac.uk::b438e1f1-b70a-425a-913f-7d805b813717" providerId="AD" clId="Web-{03F1CE75-51A8-8A21-6CB9-C8DD3694977E}" dt="2023-11-01T09:56:35.437" v="24" actId="20577"/>
          <ac:spMkLst>
            <pc:docMk/>
            <pc:sldMk cId="987144517" sldId="290"/>
            <ac:spMk id="3" creationId="{C886055C-BAAD-C85E-5C31-45EAB4301E15}"/>
          </ac:spMkLst>
        </pc:spChg>
        <pc:spChg chg="mod">
          <ac:chgData name="Rob Cooper" userId="S::rwc31@bath.ac.uk::b438e1f1-b70a-425a-913f-7d805b813717" providerId="AD" clId="Web-{03F1CE75-51A8-8A21-6CB9-C8DD3694977E}" dt="2023-11-01T09:56:31.328" v="23" actId="20577"/>
          <ac:spMkLst>
            <pc:docMk/>
            <pc:sldMk cId="987144517" sldId="290"/>
            <ac:spMk id="4" creationId="{75F5CD1C-D038-BC76-5A66-15143B264715}"/>
          </ac:spMkLst>
        </pc:spChg>
      </pc:sldChg>
      <pc:sldChg chg="modSp">
        <pc:chgData name="Rob Cooper" userId="S::rwc31@bath.ac.uk::b438e1f1-b70a-425a-913f-7d805b813717" providerId="AD" clId="Web-{03F1CE75-51A8-8A21-6CB9-C8DD3694977E}" dt="2023-11-01T09:56:43.281" v="26" actId="20577"/>
        <pc:sldMkLst>
          <pc:docMk/>
          <pc:sldMk cId="424077921" sldId="291"/>
        </pc:sldMkLst>
        <pc:spChg chg="mod">
          <ac:chgData name="Rob Cooper" userId="S::rwc31@bath.ac.uk::b438e1f1-b70a-425a-913f-7d805b813717" providerId="AD" clId="Web-{03F1CE75-51A8-8A21-6CB9-C8DD3694977E}" dt="2023-11-01T09:56:43.281" v="26" actId="20577"/>
          <ac:spMkLst>
            <pc:docMk/>
            <pc:sldMk cId="424077921" sldId="291"/>
            <ac:spMk id="3" creationId="{C886055C-BAAD-C85E-5C31-45EAB4301E15}"/>
          </ac:spMkLst>
        </pc:spChg>
        <pc:spChg chg="mod">
          <ac:chgData name="Rob Cooper" userId="S::rwc31@bath.ac.uk::b438e1f1-b70a-425a-913f-7d805b813717" providerId="AD" clId="Web-{03F1CE75-51A8-8A21-6CB9-C8DD3694977E}" dt="2023-11-01T09:56:39.890" v="25" actId="20577"/>
          <ac:spMkLst>
            <pc:docMk/>
            <pc:sldMk cId="424077921" sldId="291"/>
            <ac:spMk id="4" creationId="{75F5CD1C-D038-BC76-5A66-15143B264715}"/>
          </ac:spMkLst>
        </pc:spChg>
      </pc:sldChg>
      <pc:sldChg chg="modSp">
        <pc:chgData name="Rob Cooper" userId="S::rwc31@bath.ac.uk::b438e1f1-b70a-425a-913f-7d805b813717" providerId="AD" clId="Web-{03F1CE75-51A8-8A21-6CB9-C8DD3694977E}" dt="2023-11-01T09:56:52.734" v="28" actId="20577"/>
        <pc:sldMkLst>
          <pc:docMk/>
          <pc:sldMk cId="184487848" sldId="292"/>
        </pc:sldMkLst>
        <pc:spChg chg="mod">
          <ac:chgData name="Rob Cooper" userId="S::rwc31@bath.ac.uk::b438e1f1-b70a-425a-913f-7d805b813717" providerId="AD" clId="Web-{03F1CE75-51A8-8A21-6CB9-C8DD3694977E}" dt="2023-11-01T09:56:52.734" v="28" actId="20577"/>
          <ac:spMkLst>
            <pc:docMk/>
            <pc:sldMk cId="184487848" sldId="292"/>
            <ac:spMk id="3" creationId="{C886055C-BAAD-C85E-5C31-45EAB4301E15}"/>
          </ac:spMkLst>
        </pc:spChg>
        <pc:spChg chg="mod">
          <ac:chgData name="Rob Cooper" userId="S::rwc31@bath.ac.uk::b438e1f1-b70a-425a-913f-7d805b813717" providerId="AD" clId="Web-{03F1CE75-51A8-8A21-6CB9-C8DD3694977E}" dt="2023-11-01T09:56:48.547" v="27" actId="20577"/>
          <ac:spMkLst>
            <pc:docMk/>
            <pc:sldMk cId="184487848" sldId="292"/>
            <ac:spMk id="4" creationId="{75F5CD1C-D038-BC76-5A66-15143B264715}"/>
          </ac:spMkLst>
        </pc:spChg>
      </pc:sldChg>
      <pc:sldChg chg="modSp">
        <pc:chgData name="Rob Cooper" userId="S::rwc31@bath.ac.uk::b438e1f1-b70a-425a-913f-7d805b813717" providerId="AD" clId="Web-{03F1CE75-51A8-8A21-6CB9-C8DD3694977E}" dt="2023-11-01T09:57:02.813" v="30" actId="20577"/>
        <pc:sldMkLst>
          <pc:docMk/>
          <pc:sldMk cId="413525868" sldId="293"/>
        </pc:sldMkLst>
        <pc:spChg chg="mod">
          <ac:chgData name="Rob Cooper" userId="S::rwc31@bath.ac.uk::b438e1f1-b70a-425a-913f-7d805b813717" providerId="AD" clId="Web-{03F1CE75-51A8-8A21-6CB9-C8DD3694977E}" dt="2023-11-01T09:57:02.813" v="30" actId="20577"/>
          <ac:spMkLst>
            <pc:docMk/>
            <pc:sldMk cId="413525868" sldId="293"/>
            <ac:spMk id="2" creationId="{27B4435B-01F2-7278-A30E-E61362CF71C7}"/>
          </ac:spMkLst>
        </pc:spChg>
        <pc:spChg chg="mod">
          <ac:chgData name="Rob Cooper" userId="S::rwc31@bath.ac.uk::b438e1f1-b70a-425a-913f-7d805b813717" providerId="AD" clId="Web-{03F1CE75-51A8-8A21-6CB9-C8DD3694977E}" dt="2023-11-01T09:56:58.063" v="29" actId="20577"/>
          <ac:spMkLst>
            <pc:docMk/>
            <pc:sldMk cId="413525868" sldId="293"/>
            <ac:spMk id="4" creationId="{75F5CD1C-D038-BC76-5A66-15143B264715}"/>
          </ac:spMkLst>
        </pc:spChg>
      </pc:sldChg>
      <pc:sldChg chg="modSp">
        <pc:chgData name="Rob Cooper" userId="S::rwc31@bath.ac.uk::b438e1f1-b70a-425a-913f-7d805b813717" providerId="AD" clId="Web-{03F1CE75-51A8-8A21-6CB9-C8DD3694977E}" dt="2023-11-01T09:56:22.921" v="22" actId="20577"/>
        <pc:sldMkLst>
          <pc:docMk/>
          <pc:sldMk cId="2931853882" sldId="294"/>
        </pc:sldMkLst>
        <pc:spChg chg="mod">
          <ac:chgData name="Rob Cooper" userId="S::rwc31@bath.ac.uk::b438e1f1-b70a-425a-913f-7d805b813717" providerId="AD" clId="Web-{03F1CE75-51A8-8A21-6CB9-C8DD3694977E}" dt="2023-11-01T09:56:17.421" v="21" actId="20577"/>
          <ac:spMkLst>
            <pc:docMk/>
            <pc:sldMk cId="2931853882" sldId="294"/>
            <ac:spMk id="3" creationId="{C886055C-BAAD-C85E-5C31-45EAB4301E15}"/>
          </ac:spMkLst>
        </pc:spChg>
        <pc:spChg chg="mod">
          <ac:chgData name="Rob Cooper" userId="S::rwc31@bath.ac.uk::b438e1f1-b70a-425a-913f-7d805b813717" providerId="AD" clId="Web-{03F1CE75-51A8-8A21-6CB9-C8DD3694977E}" dt="2023-11-01T09:56:22.921" v="22" actId="20577"/>
          <ac:spMkLst>
            <pc:docMk/>
            <pc:sldMk cId="2931853882" sldId="294"/>
            <ac:spMk id="4" creationId="{75F5CD1C-D038-BC76-5A66-15143B264715}"/>
          </ac:spMkLst>
        </pc:spChg>
      </pc:sldChg>
      <pc:sldChg chg="modSp">
        <pc:chgData name="Rob Cooper" userId="S::rwc31@bath.ac.uk::b438e1f1-b70a-425a-913f-7d805b813717" providerId="AD" clId="Web-{03F1CE75-51A8-8A21-6CB9-C8DD3694977E}" dt="2023-11-01T09:57:09.672" v="31" actId="20577"/>
        <pc:sldMkLst>
          <pc:docMk/>
          <pc:sldMk cId="2317339758" sldId="296"/>
        </pc:sldMkLst>
        <pc:spChg chg="mod">
          <ac:chgData name="Rob Cooper" userId="S::rwc31@bath.ac.uk::b438e1f1-b70a-425a-913f-7d805b813717" providerId="AD" clId="Web-{03F1CE75-51A8-8A21-6CB9-C8DD3694977E}" dt="2023-11-01T09:57:09.672" v="31" actId="20577"/>
          <ac:spMkLst>
            <pc:docMk/>
            <pc:sldMk cId="2317339758" sldId="296"/>
            <ac:spMk id="3" creationId="{BDFC0ED8-1FC3-5000-8A79-FA9F7A93ADB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B5A1F-D7F9-40BE-8DAD-4FC3868FDF74}" type="datetimeFigureOut">
              <a:rPr lang="en-GB" smtClean="0"/>
              <a:t>01/11/2023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64066-BD92-4C11-A86A-3C71BD5F3E02}" type="slidenum">
              <a:rPr lang="en-GB" smtClean="0"/>
              <a:t>‹#›</a:t>
            </a:fld>
            <a:endParaRPr lang="en-GB"/>
          </a:p>
        </p:txBody>
      </p:sp>
    </p:spTree>
    <p:extLst>
      <p:ext uri="{BB962C8B-B14F-4D97-AF65-F5344CB8AC3E}">
        <p14:creationId xmlns:p14="http://schemas.microsoft.com/office/powerpoint/2010/main" val="1556031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A64066-BD92-4C11-A86A-3C71BD5F3E02}" type="slidenum">
              <a:rPr lang="en-GB" smtClean="0"/>
              <a:t>4</a:t>
            </a:fld>
            <a:endParaRPr lang="en-GB"/>
          </a:p>
        </p:txBody>
      </p:sp>
    </p:spTree>
    <p:extLst>
      <p:ext uri="{BB962C8B-B14F-4D97-AF65-F5344CB8AC3E}">
        <p14:creationId xmlns:p14="http://schemas.microsoft.com/office/powerpoint/2010/main" val="587889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We’re interested in working with you to continue to better understand what public engagement with research here at the University looks like.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the past colleagues have told us that working with a creative practitioner helped them think differently about engaging and involving people in and with their research. As part of the support we’re offering funded projects we’re hosting a session with creative practitioners to help you refine your project ideas .  Therefore, we are looking to fund applicants who are willing to work with us and a creative practitioner to refine their ideas.</a:t>
            </a: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Is this compulsory? </a:t>
            </a: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Make it clear that this doesn't come out of the £2k.</a:t>
            </a:r>
          </a:p>
          <a:p>
            <a:endParaRPr lang="en-GB" dirty="0"/>
          </a:p>
        </p:txBody>
      </p:sp>
      <p:sp>
        <p:nvSpPr>
          <p:cNvPr id="4" name="Slide Number Placeholder 3"/>
          <p:cNvSpPr>
            <a:spLocks noGrp="1"/>
          </p:cNvSpPr>
          <p:nvPr>
            <p:ph type="sldNum" sz="quarter" idx="5"/>
          </p:nvPr>
        </p:nvSpPr>
        <p:spPr/>
        <p:txBody>
          <a:bodyPr/>
          <a:lstStyle/>
          <a:p>
            <a:fld id="{16A64066-BD92-4C11-A86A-3C71BD5F3E02}" type="slidenum">
              <a:rPr lang="en-GB" smtClean="0"/>
              <a:t>13</a:t>
            </a:fld>
            <a:endParaRPr lang="en-GB"/>
          </a:p>
        </p:txBody>
      </p:sp>
    </p:spTree>
    <p:extLst>
      <p:ext uri="{BB962C8B-B14F-4D97-AF65-F5344CB8AC3E}">
        <p14:creationId xmlns:p14="http://schemas.microsoft.com/office/powerpoint/2010/main" val="568589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will be taking a portfolio approach to this call. We anticipate funding projects from the three Faculties and the School of Management and across different sorts of engagement activities.  </a:t>
            </a:r>
          </a:p>
          <a:p>
            <a:endParaRPr lang="en-GB" dirty="0"/>
          </a:p>
        </p:txBody>
      </p:sp>
      <p:sp>
        <p:nvSpPr>
          <p:cNvPr id="4" name="Slide Number Placeholder 3"/>
          <p:cNvSpPr>
            <a:spLocks noGrp="1"/>
          </p:cNvSpPr>
          <p:nvPr>
            <p:ph type="sldNum" sz="quarter" idx="5"/>
          </p:nvPr>
        </p:nvSpPr>
        <p:spPr/>
        <p:txBody>
          <a:bodyPr/>
          <a:lstStyle/>
          <a:p>
            <a:fld id="{16A64066-BD92-4C11-A86A-3C71BD5F3E02}" type="slidenum">
              <a:rPr lang="en-GB" smtClean="0"/>
              <a:t>14</a:t>
            </a:fld>
            <a:endParaRPr lang="en-GB"/>
          </a:p>
        </p:txBody>
      </p:sp>
    </p:spTree>
    <p:extLst>
      <p:ext uri="{BB962C8B-B14F-4D97-AF65-F5344CB8AC3E}">
        <p14:creationId xmlns:p14="http://schemas.microsoft.com/office/powerpoint/2010/main" val="98125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are looking to fund activities that seek to improve the connections between research and wider society.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us high-quality public engagement allows people to discover, discuss, participate in, create, or use research in ways that are meaningful for them. Activities should not only benefit you and your research but also help people to meet their goals as individuals and within their communities.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this call we’d like you to think about how the activity you would like to do provides an opportunity to test ways to either engage people with your research or involve them in it</a:t>
            </a:r>
            <a:r>
              <a:rPr lang="en-GB" dirty="0">
                <a:effectLst/>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I like this detail. </a:t>
            </a:r>
          </a:p>
          <a:p>
            <a:endParaRPr lang="en-GB" dirty="0"/>
          </a:p>
        </p:txBody>
      </p:sp>
      <p:sp>
        <p:nvSpPr>
          <p:cNvPr id="4" name="Slide Number Placeholder 3"/>
          <p:cNvSpPr>
            <a:spLocks noGrp="1"/>
          </p:cNvSpPr>
          <p:nvPr>
            <p:ph type="sldNum" sz="quarter" idx="5"/>
          </p:nvPr>
        </p:nvSpPr>
        <p:spPr/>
        <p:txBody>
          <a:bodyPr/>
          <a:lstStyle/>
          <a:p>
            <a:fld id="{16A64066-BD92-4C11-A86A-3C71BD5F3E02}" type="slidenum">
              <a:rPr lang="en-GB" smtClean="0"/>
              <a:t>5</a:t>
            </a:fld>
            <a:endParaRPr lang="en-GB"/>
          </a:p>
        </p:txBody>
      </p:sp>
    </p:spTree>
    <p:extLst>
      <p:ext uri="{BB962C8B-B14F-4D97-AF65-F5344CB8AC3E}">
        <p14:creationId xmlns:p14="http://schemas.microsoft.com/office/powerpoint/2010/main" val="349619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To help you think about the purpose or aim of your activity we’ve adapted the International Association of Participation’s  Participation Spectrum Tool and as part of the application process asking you think about where you’d place yourself on that spectrum. It’s important to remember that this is a spectrum and the categories aren’t discrete   and a project could include different purposes at different stages.  </a:t>
            </a:r>
          </a:p>
          <a:p>
            <a:endParaRPr lang="en-GB" dirty="0"/>
          </a:p>
        </p:txBody>
      </p:sp>
      <p:sp>
        <p:nvSpPr>
          <p:cNvPr id="4" name="Slide Number Placeholder 3"/>
          <p:cNvSpPr>
            <a:spLocks noGrp="1"/>
          </p:cNvSpPr>
          <p:nvPr>
            <p:ph type="sldNum" sz="quarter" idx="5"/>
          </p:nvPr>
        </p:nvSpPr>
        <p:spPr/>
        <p:txBody>
          <a:bodyPr/>
          <a:lstStyle/>
          <a:p>
            <a:fld id="{16A64066-BD92-4C11-A86A-3C71BD5F3E02}" type="slidenum">
              <a:rPr lang="en-GB" smtClean="0"/>
              <a:t>6</a:t>
            </a:fld>
            <a:endParaRPr lang="en-GB"/>
          </a:p>
        </p:txBody>
      </p:sp>
    </p:spTree>
    <p:extLst>
      <p:ext uri="{BB962C8B-B14F-4D97-AF65-F5344CB8AC3E}">
        <p14:creationId xmlns:p14="http://schemas.microsoft.com/office/powerpoint/2010/main" val="2611062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this could be working with a museum to develop activities together that shares your research with their audiences. </a:t>
            </a:r>
          </a:p>
        </p:txBody>
      </p:sp>
      <p:sp>
        <p:nvSpPr>
          <p:cNvPr id="4" name="Slide Number Placeholder 3"/>
          <p:cNvSpPr>
            <a:spLocks noGrp="1"/>
          </p:cNvSpPr>
          <p:nvPr>
            <p:ph type="sldNum" sz="quarter" idx="5"/>
          </p:nvPr>
        </p:nvSpPr>
        <p:spPr/>
        <p:txBody>
          <a:bodyPr/>
          <a:lstStyle/>
          <a:p>
            <a:fld id="{16A64066-BD92-4C11-A86A-3C71BD5F3E02}" type="slidenum">
              <a:rPr lang="en-GB" smtClean="0"/>
              <a:t>7</a:t>
            </a:fld>
            <a:endParaRPr lang="en-GB"/>
          </a:p>
        </p:txBody>
      </p:sp>
    </p:spTree>
    <p:extLst>
      <p:ext uri="{BB962C8B-B14F-4D97-AF65-F5344CB8AC3E}">
        <p14:creationId xmlns:p14="http://schemas.microsoft.com/office/powerpoint/2010/main" val="4243139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 you could be a chemical engineer who is developing a device to test for a certain type of cancer and you want to understand how that public group might use such a device and to do that you work with an artist to run an art session where through the process of making you have conversations with the participants addressing the questions you’re interested in. </a:t>
            </a:r>
          </a:p>
        </p:txBody>
      </p:sp>
      <p:sp>
        <p:nvSpPr>
          <p:cNvPr id="4" name="Slide Number Placeholder 3"/>
          <p:cNvSpPr>
            <a:spLocks noGrp="1"/>
          </p:cNvSpPr>
          <p:nvPr>
            <p:ph type="sldNum" sz="quarter" idx="5"/>
          </p:nvPr>
        </p:nvSpPr>
        <p:spPr/>
        <p:txBody>
          <a:bodyPr/>
          <a:lstStyle/>
          <a:p>
            <a:fld id="{16A64066-BD92-4C11-A86A-3C71BD5F3E02}" type="slidenum">
              <a:rPr lang="en-GB" smtClean="0"/>
              <a:t>8</a:t>
            </a:fld>
            <a:endParaRPr lang="en-GB"/>
          </a:p>
        </p:txBody>
      </p:sp>
    </p:spTree>
    <p:extLst>
      <p:ext uri="{BB962C8B-B14F-4D97-AF65-F5344CB8AC3E}">
        <p14:creationId xmlns:p14="http://schemas.microsoft.com/office/powerpoint/2010/main" val="714828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for example could be hosting a series of events or activities targeted at young people with mental health issues in partnership with a local youth club with the aim of raising awareness of the opportunity for young people to join an advisory board on your research project. </a:t>
            </a:r>
          </a:p>
        </p:txBody>
      </p:sp>
      <p:sp>
        <p:nvSpPr>
          <p:cNvPr id="4" name="Slide Number Placeholder 3"/>
          <p:cNvSpPr>
            <a:spLocks noGrp="1"/>
          </p:cNvSpPr>
          <p:nvPr>
            <p:ph type="sldNum" sz="quarter" idx="5"/>
          </p:nvPr>
        </p:nvSpPr>
        <p:spPr/>
        <p:txBody>
          <a:bodyPr/>
          <a:lstStyle/>
          <a:p>
            <a:fld id="{16A64066-BD92-4C11-A86A-3C71BD5F3E02}" type="slidenum">
              <a:rPr lang="en-GB" smtClean="0"/>
              <a:t>9</a:t>
            </a:fld>
            <a:endParaRPr lang="en-GB"/>
          </a:p>
        </p:txBody>
      </p:sp>
    </p:spTree>
    <p:extLst>
      <p:ext uri="{BB962C8B-B14F-4D97-AF65-F5344CB8AC3E}">
        <p14:creationId xmlns:p14="http://schemas.microsoft.com/office/powerpoint/2010/main" val="1676733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could test out an idea you’re interested in developing into an externally funded project. This could be for example where you work with a number of residents who live next to a water source to train them to be co-researchers to identify some key issues about water quality that they and their neighbours are interested in. Working together you could then prioritise the topics that could be worked up to a research proposal.</a:t>
            </a:r>
          </a:p>
        </p:txBody>
      </p:sp>
      <p:sp>
        <p:nvSpPr>
          <p:cNvPr id="4" name="Slide Number Placeholder 3"/>
          <p:cNvSpPr>
            <a:spLocks noGrp="1"/>
          </p:cNvSpPr>
          <p:nvPr>
            <p:ph type="sldNum" sz="quarter" idx="5"/>
          </p:nvPr>
        </p:nvSpPr>
        <p:spPr/>
        <p:txBody>
          <a:bodyPr/>
          <a:lstStyle/>
          <a:p>
            <a:fld id="{16A64066-BD92-4C11-A86A-3C71BD5F3E02}" type="slidenum">
              <a:rPr lang="en-GB" smtClean="0"/>
              <a:t>10</a:t>
            </a:fld>
            <a:endParaRPr lang="en-GB"/>
          </a:p>
        </p:txBody>
      </p:sp>
    </p:spTree>
    <p:extLst>
      <p:ext uri="{BB962C8B-B14F-4D97-AF65-F5344CB8AC3E}">
        <p14:creationId xmlns:p14="http://schemas.microsoft.com/office/powerpoint/2010/main" val="2101568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here could be research prioritisation, where patients tell you the areas of work that are important to them. An example of this drawn from colleagues at the University of Exeter is where researchers in the dental school wanted to do work with parents of autistic children about going to the dentist , but the parents said that basic oral hygiene was more important and work was needed to understand why autistic children struggled with oral hygiene. The dental school researchers changed their research to support the parents and their children.</a:t>
            </a:r>
          </a:p>
        </p:txBody>
      </p:sp>
      <p:sp>
        <p:nvSpPr>
          <p:cNvPr id="4" name="Slide Number Placeholder 3"/>
          <p:cNvSpPr>
            <a:spLocks noGrp="1"/>
          </p:cNvSpPr>
          <p:nvPr>
            <p:ph type="sldNum" sz="quarter" idx="5"/>
          </p:nvPr>
        </p:nvSpPr>
        <p:spPr/>
        <p:txBody>
          <a:bodyPr/>
          <a:lstStyle/>
          <a:p>
            <a:fld id="{16A64066-BD92-4C11-A86A-3C71BD5F3E02}" type="slidenum">
              <a:rPr lang="en-GB" smtClean="0"/>
              <a:t>11</a:t>
            </a:fld>
            <a:endParaRPr lang="en-GB"/>
          </a:p>
        </p:txBody>
      </p:sp>
    </p:spTree>
    <p:extLst>
      <p:ext uri="{BB962C8B-B14F-4D97-AF65-F5344CB8AC3E}">
        <p14:creationId xmlns:p14="http://schemas.microsoft.com/office/powerpoint/2010/main" val="59324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Public engagement activities eligible for this funding call can take place at any point in the research process. </a:t>
            </a:r>
          </a:p>
          <a:p>
            <a:endParaRPr lang="en-GB" dirty="0"/>
          </a:p>
        </p:txBody>
      </p:sp>
      <p:sp>
        <p:nvSpPr>
          <p:cNvPr id="4" name="Slide Number Placeholder 3"/>
          <p:cNvSpPr>
            <a:spLocks noGrp="1"/>
          </p:cNvSpPr>
          <p:nvPr>
            <p:ph type="sldNum" sz="quarter" idx="5"/>
          </p:nvPr>
        </p:nvSpPr>
        <p:spPr/>
        <p:txBody>
          <a:bodyPr/>
          <a:lstStyle/>
          <a:p>
            <a:fld id="{16A64066-BD92-4C11-A86A-3C71BD5F3E02}" type="slidenum">
              <a:rPr lang="en-GB" smtClean="0"/>
              <a:t>12</a:t>
            </a:fld>
            <a:endParaRPr lang="en-GB"/>
          </a:p>
        </p:txBody>
      </p:sp>
    </p:spTree>
    <p:extLst>
      <p:ext uri="{BB962C8B-B14F-4D97-AF65-F5344CB8AC3E}">
        <p14:creationId xmlns:p14="http://schemas.microsoft.com/office/powerpoint/2010/main" val="3404151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6586-E257-DFE7-04FE-1ECD7CA6FD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B4ECD8-B436-6DA6-8D4E-C2DFD9FE9F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8D7AE-FD02-7B3E-5887-C948E21706BE}"/>
              </a:ext>
            </a:extLst>
          </p:cNvPr>
          <p:cNvSpPr>
            <a:spLocks noGrp="1"/>
          </p:cNvSpPr>
          <p:nvPr>
            <p:ph type="dt" sz="half" idx="10"/>
          </p:nvPr>
        </p:nvSpPr>
        <p:spPr/>
        <p:txBody>
          <a:bodyPr/>
          <a:lstStyle/>
          <a:p>
            <a:fld id="{4EF92737-F7FB-4876-A4A0-F86AD47C8FEF}" type="datetimeFigureOut">
              <a:rPr lang="en-GB" smtClean="0"/>
              <a:t>01/11/2023</a:t>
            </a:fld>
            <a:endParaRPr lang="en-GB"/>
          </a:p>
        </p:txBody>
      </p:sp>
      <p:sp>
        <p:nvSpPr>
          <p:cNvPr id="5" name="Footer Placeholder 4">
            <a:extLst>
              <a:ext uri="{FF2B5EF4-FFF2-40B4-BE49-F238E27FC236}">
                <a16:creationId xmlns:a16="http://schemas.microsoft.com/office/drawing/2014/main" id="{940ADA68-52DF-99DD-0586-33357560D7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9B1BE-7CED-F00F-31E6-983B027D11D6}"/>
              </a:ext>
            </a:extLst>
          </p:cNvPr>
          <p:cNvSpPr>
            <a:spLocks noGrp="1"/>
          </p:cNvSpPr>
          <p:nvPr>
            <p:ph type="sldNum" sz="quarter" idx="12"/>
          </p:nvPr>
        </p:nvSpPr>
        <p:spPr/>
        <p:txBody>
          <a:bodyPr/>
          <a:lstStyle/>
          <a:p>
            <a:fld id="{0B85085C-548E-4DD1-B063-5D2D64D78FAD}" type="slidenum">
              <a:rPr lang="en-GB" smtClean="0"/>
              <a:t>‹#›</a:t>
            </a:fld>
            <a:endParaRPr lang="en-GB"/>
          </a:p>
        </p:txBody>
      </p:sp>
    </p:spTree>
    <p:extLst>
      <p:ext uri="{BB962C8B-B14F-4D97-AF65-F5344CB8AC3E}">
        <p14:creationId xmlns:p14="http://schemas.microsoft.com/office/powerpoint/2010/main" val="2733934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CB1A-92CC-0796-FD10-CE856435C79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C1519E-074D-FD6D-E40C-45D0D928D1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31EDF0-7E2D-443E-F3A8-59618D21B551}"/>
              </a:ext>
            </a:extLst>
          </p:cNvPr>
          <p:cNvSpPr>
            <a:spLocks noGrp="1"/>
          </p:cNvSpPr>
          <p:nvPr>
            <p:ph type="dt" sz="half" idx="10"/>
          </p:nvPr>
        </p:nvSpPr>
        <p:spPr/>
        <p:txBody>
          <a:bodyPr/>
          <a:lstStyle/>
          <a:p>
            <a:fld id="{4EF92737-F7FB-4876-A4A0-F86AD47C8FEF}" type="datetimeFigureOut">
              <a:rPr lang="en-GB" smtClean="0"/>
              <a:t>01/11/2023</a:t>
            </a:fld>
            <a:endParaRPr lang="en-GB"/>
          </a:p>
        </p:txBody>
      </p:sp>
      <p:sp>
        <p:nvSpPr>
          <p:cNvPr id="5" name="Footer Placeholder 4">
            <a:extLst>
              <a:ext uri="{FF2B5EF4-FFF2-40B4-BE49-F238E27FC236}">
                <a16:creationId xmlns:a16="http://schemas.microsoft.com/office/drawing/2014/main" id="{1A5AB05A-D639-72B8-BCA0-9B7C9C0B62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51D160-87E2-09ED-8CD6-740819246E3F}"/>
              </a:ext>
            </a:extLst>
          </p:cNvPr>
          <p:cNvSpPr>
            <a:spLocks noGrp="1"/>
          </p:cNvSpPr>
          <p:nvPr>
            <p:ph type="sldNum" sz="quarter" idx="12"/>
          </p:nvPr>
        </p:nvSpPr>
        <p:spPr/>
        <p:txBody>
          <a:bodyPr/>
          <a:lstStyle/>
          <a:p>
            <a:fld id="{0B85085C-548E-4DD1-B063-5D2D64D78FAD}" type="slidenum">
              <a:rPr lang="en-GB" smtClean="0"/>
              <a:t>‹#›</a:t>
            </a:fld>
            <a:endParaRPr lang="en-GB"/>
          </a:p>
        </p:txBody>
      </p:sp>
    </p:spTree>
    <p:extLst>
      <p:ext uri="{BB962C8B-B14F-4D97-AF65-F5344CB8AC3E}">
        <p14:creationId xmlns:p14="http://schemas.microsoft.com/office/powerpoint/2010/main" val="205385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78294-53B0-E77F-13AC-BBC36875DC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F9C537-39BB-F243-635F-A67A3E90D0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7EF08D-C2EB-8B91-3482-6E702D439858}"/>
              </a:ext>
            </a:extLst>
          </p:cNvPr>
          <p:cNvSpPr>
            <a:spLocks noGrp="1"/>
          </p:cNvSpPr>
          <p:nvPr>
            <p:ph type="dt" sz="half" idx="10"/>
          </p:nvPr>
        </p:nvSpPr>
        <p:spPr/>
        <p:txBody>
          <a:bodyPr/>
          <a:lstStyle/>
          <a:p>
            <a:fld id="{4EF92737-F7FB-4876-A4A0-F86AD47C8FEF}" type="datetimeFigureOut">
              <a:rPr lang="en-GB" smtClean="0"/>
              <a:t>01/11/2023</a:t>
            </a:fld>
            <a:endParaRPr lang="en-GB"/>
          </a:p>
        </p:txBody>
      </p:sp>
      <p:sp>
        <p:nvSpPr>
          <p:cNvPr id="5" name="Footer Placeholder 4">
            <a:extLst>
              <a:ext uri="{FF2B5EF4-FFF2-40B4-BE49-F238E27FC236}">
                <a16:creationId xmlns:a16="http://schemas.microsoft.com/office/drawing/2014/main" id="{103BCD41-E4A5-DCF9-F795-5AC5419612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5493C4-FB07-533E-3567-C803443B7DE1}"/>
              </a:ext>
            </a:extLst>
          </p:cNvPr>
          <p:cNvSpPr>
            <a:spLocks noGrp="1"/>
          </p:cNvSpPr>
          <p:nvPr>
            <p:ph type="sldNum" sz="quarter" idx="12"/>
          </p:nvPr>
        </p:nvSpPr>
        <p:spPr/>
        <p:txBody>
          <a:bodyPr/>
          <a:lstStyle/>
          <a:p>
            <a:fld id="{0B85085C-548E-4DD1-B063-5D2D64D78FAD}" type="slidenum">
              <a:rPr lang="en-GB" smtClean="0"/>
              <a:t>‹#›</a:t>
            </a:fld>
            <a:endParaRPr lang="en-GB"/>
          </a:p>
        </p:txBody>
      </p:sp>
    </p:spTree>
    <p:extLst>
      <p:ext uri="{BB962C8B-B14F-4D97-AF65-F5344CB8AC3E}">
        <p14:creationId xmlns:p14="http://schemas.microsoft.com/office/powerpoint/2010/main" val="1780161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0" name="Text Placeholder 13"/>
          <p:cNvSpPr>
            <a:spLocks noGrp="1"/>
          </p:cNvSpPr>
          <p:nvPr>
            <p:ph type="title" idx="4294967295"/>
          </p:nvPr>
        </p:nvSpPr>
        <p:spPr>
          <a:xfrm>
            <a:off x="206828" y="845622"/>
            <a:ext cx="4430486" cy="801585"/>
          </a:xfrm>
          <a:prstGeom prst="rect">
            <a:avLst/>
          </a:prstGeom>
        </p:spPr>
        <p:txBody>
          <a:bodyPr vert="horz" anchor="ctr" anchorCtr="0"/>
          <a:lstStyle/>
          <a:p>
            <a:r>
              <a:rPr lang="en-US" b="1" spc="-150" dirty="0">
                <a:solidFill>
                  <a:srgbClr val="336699"/>
                </a:solidFill>
              </a:rPr>
              <a:t>Title to go here</a:t>
            </a:r>
            <a:endParaRPr lang="en-US" b="0" spc="-150" dirty="0">
              <a:solidFill>
                <a:srgbClr val="336699"/>
              </a:solidFill>
              <a:latin typeface="+mj-lt"/>
            </a:endParaRPr>
          </a:p>
        </p:txBody>
      </p:sp>
      <p:pic>
        <p:nvPicPr>
          <p:cNvPr id="11" name="Picture 10" descr="Gender Neutral Figure large.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492241" y="548641"/>
            <a:ext cx="5699361" cy="6309359"/>
          </a:xfrm>
          <a:prstGeom prst="rect">
            <a:avLst/>
          </a:prstGeom>
        </p:spPr>
      </p:pic>
      <p:sp>
        <p:nvSpPr>
          <p:cNvPr id="12" name="TextBox 11"/>
          <p:cNvSpPr txBox="1"/>
          <p:nvPr userDrawn="1"/>
        </p:nvSpPr>
        <p:spPr>
          <a:xfrm>
            <a:off x="195677" y="6310053"/>
            <a:ext cx="5601369" cy="37431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a:lnSpc>
                <a:spcPct val="90000"/>
              </a:lnSpc>
              <a:spcAft>
                <a:spcPts val="600"/>
              </a:spcAft>
            </a:pPr>
            <a:r>
              <a:rPr lang="en-US" dirty="0" err="1">
                <a:solidFill>
                  <a:srgbClr val="336699"/>
                </a:solidFill>
                <a:latin typeface="Arial" panose="020B0604020202020204" pitchFamily="34" charset="0"/>
                <a:cs typeface="Arial" panose="020B0604020202020204" pitchFamily="34" charset="0"/>
              </a:rPr>
              <a:t>www.bath.ac.uk</a:t>
            </a:r>
            <a:r>
              <a:rPr lang="en-US" dirty="0">
                <a:solidFill>
                  <a:srgbClr val="336699"/>
                </a:solidFill>
                <a:latin typeface="Arial" panose="020B0604020202020204" pitchFamily="34" charset="0"/>
                <a:cs typeface="Arial" panose="020B0604020202020204" pitchFamily="34" charset="0"/>
              </a:rPr>
              <a:t>/public-engagement</a:t>
            </a:r>
          </a:p>
        </p:txBody>
      </p:sp>
    </p:spTree>
    <p:extLst>
      <p:ext uri="{BB962C8B-B14F-4D97-AF65-F5344CB8AC3E}">
        <p14:creationId xmlns:p14="http://schemas.microsoft.com/office/powerpoint/2010/main" val="193258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DC9AB-7193-C1E2-2543-E5BDB92FCE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30194F-4C3E-85EB-B64E-E73683AA1E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615175-C2F8-188D-1865-E1346CD70579}"/>
              </a:ext>
            </a:extLst>
          </p:cNvPr>
          <p:cNvSpPr>
            <a:spLocks noGrp="1"/>
          </p:cNvSpPr>
          <p:nvPr>
            <p:ph type="dt" sz="half" idx="10"/>
          </p:nvPr>
        </p:nvSpPr>
        <p:spPr/>
        <p:txBody>
          <a:bodyPr/>
          <a:lstStyle/>
          <a:p>
            <a:fld id="{4EF92737-F7FB-4876-A4A0-F86AD47C8FEF}" type="datetimeFigureOut">
              <a:rPr lang="en-GB" smtClean="0"/>
              <a:t>01/11/2023</a:t>
            </a:fld>
            <a:endParaRPr lang="en-GB"/>
          </a:p>
        </p:txBody>
      </p:sp>
      <p:sp>
        <p:nvSpPr>
          <p:cNvPr id="5" name="Footer Placeholder 4">
            <a:extLst>
              <a:ext uri="{FF2B5EF4-FFF2-40B4-BE49-F238E27FC236}">
                <a16:creationId xmlns:a16="http://schemas.microsoft.com/office/drawing/2014/main" id="{78E88BB4-1C0C-BAC8-A534-F00EE55976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752813-3B5F-DA75-D975-A7296895C61D}"/>
              </a:ext>
            </a:extLst>
          </p:cNvPr>
          <p:cNvSpPr>
            <a:spLocks noGrp="1"/>
          </p:cNvSpPr>
          <p:nvPr>
            <p:ph type="sldNum" sz="quarter" idx="12"/>
          </p:nvPr>
        </p:nvSpPr>
        <p:spPr/>
        <p:txBody>
          <a:bodyPr/>
          <a:lstStyle/>
          <a:p>
            <a:fld id="{0B85085C-548E-4DD1-B063-5D2D64D78FAD}" type="slidenum">
              <a:rPr lang="en-GB" smtClean="0"/>
              <a:t>‹#›</a:t>
            </a:fld>
            <a:endParaRPr lang="en-GB"/>
          </a:p>
        </p:txBody>
      </p:sp>
    </p:spTree>
    <p:extLst>
      <p:ext uri="{BB962C8B-B14F-4D97-AF65-F5344CB8AC3E}">
        <p14:creationId xmlns:p14="http://schemas.microsoft.com/office/powerpoint/2010/main" val="3346001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59094-79D0-12C8-0089-5DA12E756F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686747A-53E2-ED0E-4BBF-709CBA162A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70975C-CF50-742A-0D23-ACB5B3C34E72}"/>
              </a:ext>
            </a:extLst>
          </p:cNvPr>
          <p:cNvSpPr>
            <a:spLocks noGrp="1"/>
          </p:cNvSpPr>
          <p:nvPr>
            <p:ph type="dt" sz="half" idx="10"/>
          </p:nvPr>
        </p:nvSpPr>
        <p:spPr/>
        <p:txBody>
          <a:bodyPr/>
          <a:lstStyle/>
          <a:p>
            <a:fld id="{4EF92737-F7FB-4876-A4A0-F86AD47C8FEF}" type="datetimeFigureOut">
              <a:rPr lang="en-GB" smtClean="0"/>
              <a:t>01/11/2023</a:t>
            </a:fld>
            <a:endParaRPr lang="en-GB"/>
          </a:p>
        </p:txBody>
      </p:sp>
      <p:sp>
        <p:nvSpPr>
          <p:cNvPr id="5" name="Footer Placeholder 4">
            <a:extLst>
              <a:ext uri="{FF2B5EF4-FFF2-40B4-BE49-F238E27FC236}">
                <a16:creationId xmlns:a16="http://schemas.microsoft.com/office/drawing/2014/main" id="{A3C9E949-F6D1-9396-9493-CF23E858EC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BAEB5-A32F-D48E-4D35-4884A134E836}"/>
              </a:ext>
            </a:extLst>
          </p:cNvPr>
          <p:cNvSpPr>
            <a:spLocks noGrp="1"/>
          </p:cNvSpPr>
          <p:nvPr>
            <p:ph type="sldNum" sz="quarter" idx="12"/>
          </p:nvPr>
        </p:nvSpPr>
        <p:spPr/>
        <p:txBody>
          <a:bodyPr/>
          <a:lstStyle/>
          <a:p>
            <a:fld id="{0B85085C-548E-4DD1-B063-5D2D64D78FAD}" type="slidenum">
              <a:rPr lang="en-GB" smtClean="0"/>
              <a:t>‹#›</a:t>
            </a:fld>
            <a:endParaRPr lang="en-GB"/>
          </a:p>
        </p:txBody>
      </p:sp>
    </p:spTree>
    <p:extLst>
      <p:ext uri="{BB962C8B-B14F-4D97-AF65-F5344CB8AC3E}">
        <p14:creationId xmlns:p14="http://schemas.microsoft.com/office/powerpoint/2010/main" val="122207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2F77-E068-1837-8EDB-E6AAAE4426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4ED1A2-E579-534A-8152-06B91536B5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A436F4-3650-B0D0-3855-7A5836A9B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986780-B2AE-5AA5-13F6-FB2AE9560BB7}"/>
              </a:ext>
            </a:extLst>
          </p:cNvPr>
          <p:cNvSpPr>
            <a:spLocks noGrp="1"/>
          </p:cNvSpPr>
          <p:nvPr>
            <p:ph type="dt" sz="half" idx="10"/>
          </p:nvPr>
        </p:nvSpPr>
        <p:spPr/>
        <p:txBody>
          <a:bodyPr/>
          <a:lstStyle/>
          <a:p>
            <a:fld id="{4EF92737-F7FB-4876-A4A0-F86AD47C8FEF}" type="datetimeFigureOut">
              <a:rPr lang="en-GB" smtClean="0"/>
              <a:t>01/11/2023</a:t>
            </a:fld>
            <a:endParaRPr lang="en-GB"/>
          </a:p>
        </p:txBody>
      </p:sp>
      <p:sp>
        <p:nvSpPr>
          <p:cNvPr id="6" name="Footer Placeholder 5">
            <a:extLst>
              <a:ext uri="{FF2B5EF4-FFF2-40B4-BE49-F238E27FC236}">
                <a16:creationId xmlns:a16="http://schemas.microsoft.com/office/drawing/2014/main" id="{271DDB38-61AC-9865-BE46-13CCB2A6CE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728DCA-F7DE-9A70-D4CE-806728DEFA1F}"/>
              </a:ext>
            </a:extLst>
          </p:cNvPr>
          <p:cNvSpPr>
            <a:spLocks noGrp="1"/>
          </p:cNvSpPr>
          <p:nvPr>
            <p:ph type="sldNum" sz="quarter" idx="12"/>
          </p:nvPr>
        </p:nvSpPr>
        <p:spPr/>
        <p:txBody>
          <a:bodyPr/>
          <a:lstStyle/>
          <a:p>
            <a:fld id="{0B85085C-548E-4DD1-B063-5D2D64D78FAD}" type="slidenum">
              <a:rPr lang="en-GB" smtClean="0"/>
              <a:t>‹#›</a:t>
            </a:fld>
            <a:endParaRPr lang="en-GB"/>
          </a:p>
        </p:txBody>
      </p:sp>
    </p:spTree>
    <p:extLst>
      <p:ext uri="{BB962C8B-B14F-4D97-AF65-F5344CB8AC3E}">
        <p14:creationId xmlns:p14="http://schemas.microsoft.com/office/powerpoint/2010/main" val="4072100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CEAF-B5D9-42E8-C828-E3111A082B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A517CB-D6C0-05BF-3013-B518E6AC76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CEFA02-F3E9-B178-68AC-2D57C3786F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D2B269-BEFB-E9E1-0F34-8232786133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211FB9-0FE2-109B-9D88-225895E19E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1894F9-74E8-700E-A229-6A34B85CBC67}"/>
              </a:ext>
            </a:extLst>
          </p:cNvPr>
          <p:cNvSpPr>
            <a:spLocks noGrp="1"/>
          </p:cNvSpPr>
          <p:nvPr>
            <p:ph type="dt" sz="half" idx="10"/>
          </p:nvPr>
        </p:nvSpPr>
        <p:spPr/>
        <p:txBody>
          <a:bodyPr/>
          <a:lstStyle/>
          <a:p>
            <a:fld id="{4EF92737-F7FB-4876-A4A0-F86AD47C8FEF}" type="datetimeFigureOut">
              <a:rPr lang="en-GB" smtClean="0"/>
              <a:t>01/11/2023</a:t>
            </a:fld>
            <a:endParaRPr lang="en-GB"/>
          </a:p>
        </p:txBody>
      </p:sp>
      <p:sp>
        <p:nvSpPr>
          <p:cNvPr id="8" name="Footer Placeholder 7">
            <a:extLst>
              <a:ext uri="{FF2B5EF4-FFF2-40B4-BE49-F238E27FC236}">
                <a16:creationId xmlns:a16="http://schemas.microsoft.com/office/drawing/2014/main" id="{06AAC4D6-2A4F-D50D-581F-DF516F7E55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91B6AD-A10F-6F88-8000-33088828FD07}"/>
              </a:ext>
            </a:extLst>
          </p:cNvPr>
          <p:cNvSpPr>
            <a:spLocks noGrp="1"/>
          </p:cNvSpPr>
          <p:nvPr>
            <p:ph type="sldNum" sz="quarter" idx="12"/>
          </p:nvPr>
        </p:nvSpPr>
        <p:spPr/>
        <p:txBody>
          <a:bodyPr/>
          <a:lstStyle/>
          <a:p>
            <a:fld id="{0B85085C-548E-4DD1-B063-5D2D64D78FAD}" type="slidenum">
              <a:rPr lang="en-GB" smtClean="0"/>
              <a:t>‹#›</a:t>
            </a:fld>
            <a:endParaRPr lang="en-GB"/>
          </a:p>
        </p:txBody>
      </p:sp>
    </p:spTree>
    <p:extLst>
      <p:ext uri="{BB962C8B-B14F-4D97-AF65-F5344CB8AC3E}">
        <p14:creationId xmlns:p14="http://schemas.microsoft.com/office/powerpoint/2010/main" val="25110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2BE55-DD16-4B38-8194-5D4C23F60C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A111C1-46BF-4F6B-3EB1-D585DDE01C5D}"/>
              </a:ext>
            </a:extLst>
          </p:cNvPr>
          <p:cNvSpPr>
            <a:spLocks noGrp="1"/>
          </p:cNvSpPr>
          <p:nvPr>
            <p:ph type="dt" sz="half" idx="10"/>
          </p:nvPr>
        </p:nvSpPr>
        <p:spPr/>
        <p:txBody>
          <a:bodyPr/>
          <a:lstStyle/>
          <a:p>
            <a:fld id="{4EF92737-F7FB-4876-A4A0-F86AD47C8FEF}" type="datetimeFigureOut">
              <a:rPr lang="en-GB" smtClean="0"/>
              <a:t>01/11/2023</a:t>
            </a:fld>
            <a:endParaRPr lang="en-GB"/>
          </a:p>
        </p:txBody>
      </p:sp>
      <p:sp>
        <p:nvSpPr>
          <p:cNvPr id="4" name="Footer Placeholder 3">
            <a:extLst>
              <a:ext uri="{FF2B5EF4-FFF2-40B4-BE49-F238E27FC236}">
                <a16:creationId xmlns:a16="http://schemas.microsoft.com/office/drawing/2014/main" id="{74F486FE-1A15-2E10-9B67-3C99A2D075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7370B9-0BA3-60C2-8CD9-2545911726A6}"/>
              </a:ext>
            </a:extLst>
          </p:cNvPr>
          <p:cNvSpPr>
            <a:spLocks noGrp="1"/>
          </p:cNvSpPr>
          <p:nvPr>
            <p:ph type="sldNum" sz="quarter" idx="12"/>
          </p:nvPr>
        </p:nvSpPr>
        <p:spPr/>
        <p:txBody>
          <a:bodyPr/>
          <a:lstStyle/>
          <a:p>
            <a:fld id="{0B85085C-548E-4DD1-B063-5D2D64D78FAD}" type="slidenum">
              <a:rPr lang="en-GB" smtClean="0"/>
              <a:t>‹#›</a:t>
            </a:fld>
            <a:endParaRPr lang="en-GB"/>
          </a:p>
        </p:txBody>
      </p:sp>
    </p:spTree>
    <p:extLst>
      <p:ext uri="{BB962C8B-B14F-4D97-AF65-F5344CB8AC3E}">
        <p14:creationId xmlns:p14="http://schemas.microsoft.com/office/powerpoint/2010/main" val="64921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3CE85-C34A-1105-0103-BA171847804A}"/>
              </a:ext>
            </a:extLst>
          </p:cNvPr>
          <p:cNvSpPr>
            <a:spLocks noGrp="1"/>
          </p:cNvSpPr>
          <p:nvPr>
            <p:ph type="dt" sz="half" idx="10"/>
          </p:nvPr>
        </p:nvSpPr>
        <p:spPr/>
        <p:txBody>
          <a:bodyPr/>
          <a:lstStyle/>
          <a:p>
            <a:fld id="{4EF92737-F7FB-4876-A4A0-F86AD47C8FEF}" type="datetimeFigureOut">
              <a:rPr lang="en-GB" smtClean="0"/>
              <a:t>01/11/2023</a:t>
            </a:fld>
            <a:endParaRPr lang="en-GB"/>
          </a:p>
        </p:txBody>
      </p:sp>
      <p:sp>
        <p:nvSpPr>
          <p:cNvPr id="3" name="Footer Placeholder 2">
            <a:extLst>
              <a:ext uri="{FF2B5EF4-FFF2-40B4-BE49-F238E27FC236}">
                <a16:creationId xmlns:a16="http://schemas.microsoft.com/office/drawing/2014/main" id="{EADF913E-4A2A-53AD-F23D-26F44A44291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8765C4-4DA2-0877-AA8F-379CE76B8B37}"/>
              </a:ext>
            </a:extLst>
          </p:cNvPr>
          <p:cNvSpPr>
            <a:spLocks noGrp="1"/>
          </p:cNvSpPr>
          <p:nvPr>
            <p:ph type="sldNum" sz="quarter" idx="12"/>
          </p:nvPr>
        </p:nvSpPr>
        <p:spPr/>
        <p:txBody>
          <a:bodyPr/>
          <a:lstStyle/>
          <a:p>
            <a:fld id="{0B85085C-548E-4DD1-B063-5D2D64D78FAD}" type="slidenum">
              <a:rPr lang="en-GB" smtClean="0"/>
              <a:t>‹#›</a:t>
            </a:fld>
            <a:endParaRPr lang="en-GB"/>
          </a:p>
        </p:txBody>
      </p:sp>
    </p:spTree>
    <p:extLst>
      <p:ext uri="{BB962C8B-B14F-4D97-AF65-F5344CB8AC3E}">
        <p14:creationId xmlns:p14="http://schemas.microsoft.com/office/powerpoint/2010/main" val="420247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19BD-E45A-69A4-D4C1-EBC2E054CC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76E4-40D1-9AD6-60E2-A8D85753AA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68E7CD-7DDC-9D75-63FA-61C32165C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AD3A5A-5267-ADA7-490C-B1A397AC5A45}"/>
              </a:ext>
            </a:extLst>
          </p:cNvPr>
          <p:cNvSpPr>
            <a:spLocks noGrp="1"/>
          </p:cNvSpPr>
          <p:nvPr>
            <p:ph type="dt" sz="half" idx="10"/>
          </p:nvPr>
        </p:nvSpPr>
        <p:spPr/>
        <p:txBody>
          <a:bodyPr/>
          <a:lstStyle/>
          <a:p>
            <a:fld id="{4EF92737-F7FB-4876-A4A0-F86AD47C8FEF}" type="datetimeFigureOut">
              <a:rPr lang="en-GB" smtClean="0"/>
              <a:t>01/11/2023</a:t>
            </a:fld>
            <a:endParaRPr lang="en-GB"/>
          </a:p>
        </p:txBody>
      </p:sp>
      <p:sp>
        <p:nvSpPr>
          <p:cNvPr id="6" name="Footer Placeholder 5">
            <a:extLst>
              <a:ext uri="{FF2B5EF4-FFF2-40B4-BE49-F238E27FC236}">
                <a16:creationId xmlns:a16="http://schemas.microsoft.com/office/drawing/2014/main" id="{FCA02248-4FA0-8038-4C1C-10D1C189F6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9FBFD5-8398-01BC-5E5B-04A2AD89B900}"/>
              </a:ext>
            </a:extLst>
          </p:cNvPr>
          <p:cNvSpPr>
            <a:spLocks noGrp="1"/>
          </p:cNvSpPr>
          <p:nvPr>
            <p:ph type="sldNum" sz="quarter" idx="12"/>
          </p:nvPr>
        </p:nvSpPr>
        <p:spPr/>
        <p:txBody>
          <a:bodyPr/>
          <a:lstStyle/>
          <a:p>
            <a:fld id="{0B85085C-548E-4DD1-B063-5D2D64D78FAD}" type="slidenum">
              <a:rPr lang="en-GB" smtClean="0"/>
              <a:t>‹#›</a:t>
            </a:fld>
            <a:endParaRPr lang="en-GB"/>
          </a:p>
        </p:txBody>
      </p:sp>
    </p:spTree>
    <p:extLst>
      <p:ext uri="{BB962C8B-B14F-4D97-AF65-F5344CB8AC3E}">
        <p14:creationId xmlns:p14="http://schemas.microsoft.com/office/powerpoint/2010/main" val="351830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787A-81A2-60F8-476B-8425EC0302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6D874C-938C-E7F2-B621-10243FAAD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9770DE-F76C-25C6-3FCB-4D8F678B7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1DD60-8C32-640F-F835-5C87CB7042C3}"/>
              </a:ext>
            </a:extLst>
          </p:cNvPr>
          <p:cNvSpPr>
            <a:spLocks noGrp="1"/>
          </p:cNvSpPr>
          <p:nvPr>
            <p:ph type="dt" sz="half" idx="10"/>
          </p:nvPr>
        </p:nvSpPr>
        <p:spPr/>
        <p:txBody>
          <a:bodyPr/>
          <a:lstStyle/>
          <a:p>
            <a:fld id="{4EF92737-F7FB-4876-A4A0-F86AD47C8FEF}" type="datetimeFigureOut">
              <a:rPr lang="en-GB" smtClean="0"/>
              <a:t>01/11/2023</a:t>
            </a:fld>
            <a:endParaRPr lang="en-GB"/>
          </a:p>
        </p:txBody>
      </p:sp>
      <p:sp>
        <p:nvSpPr>
          <p:cNvPr id="6" name="Footer Placeholder 5">
            <a:extLst>
              <a:ext uri="{FF2B5EF4-FFF2-40B4-BE49-F238E27FC236}">
                <a16:creationId xmlns:a16="http://schemas.microsoft.com/office/drawing/2014/main" id="{EA7D4C31-10F0-EBDB-D8AF-B3B62E1DDC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143410-CB25-0840-2395-3B9FB56BA08F}"/>
              </a:ext>
            </a:extLst>
          </p:cNvPr>
          <p:cNvSpPr>
            <a:spLocks noGrp="1"/>
          </p:cNvSpPr>
          <p:nvPr>
            <p:ph type="sldNum" sz="quarter" idx="12"/>
          </p:nvPr>
        </p:nvSpPr>
        <p:spPr/>
        <p:txBody>
          <a:bodyPr/>
          <a:lstStyle/>
          <a:p>
            <a:fld id="{0B85085C-548E-4DD1-B063-5D2D64D78FAD}" type="slidenum">
              <a:rPr lang="en-GB" smtClean="0"/>
              <a:t>‹#›</a:t>
            </a:fld>
            <a:endParaRPr lang="en-GB"/>
          </a:p>
        </p:txBody>
      </p:sp>
    </p:spTree>
    <p:extLst>
      <p:ext uri="{BB962C8B-B14F-4D97-AF65-F5344CB8AC3E}">
        <p14:creationId xmlns:p14="http://schemas.microsoft.com/office/powerpoint/2010/main" val="218528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C3039A-3905-1307-A7E9-09F5C6D494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D8A753-B721-D227-8ECF-39A9CDC41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BD441E-B470-3C21-D81F-C3ED99336A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92737-F7FB-4876-A4A0-F86AD47C8FEF}" type="datetimeFigureOut">
              <a:rPr lang="en-GB" smtClean="0"/>
              <a:t>01/11/2023</a:t>
            </a:fld>
            <a:endParaRPr lang="en-GB"/>
          </a:p>
        </p:txBody>
      </p:sp>
      <p:sp>
        <p:nvSpPr>
          <p:cNvPr id="5" name="Footer Placeholder 4">
            <a:extLst>
              <a:ext uri="{FF2B5EF4-FFF2-40B4-BE49-F238E27FC236}">
                <a16:creationId xmlns:a16="http://schemas.microsoft.com/office/drawing/2014/main" id="{C05DB4BE-644D-A6AE-E4B2-79D4322754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13DCE12-A954-5202-379A-042D8A8B46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5085C-548E-4DD1-B063-5D2D64D78FAD}" type="slidenum">
              <a:rPr lang="en-GB" smtClean="0"/>
              <a:t>‹#›</a:t>
            </a:fld>
            <a:endParaRPr lang="en-GB"/>
          </a:p>
        </p:txBody>
      </p:sp>
    </p:spTree>
    <p:extLst>
      <p:ext uri="{BB962C8B-B14F-4D97-AF65-F5344CB8AC3E}">
        <p14:creationId xmlns:p14="http://schemas.microsoft.com/office/powerpoint/2010/main" val="1410392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wc31@bath.ac.uk" TargetMode="External"/><Relationship Id="rId2" Type="http://schemas.openxmlformats.org/officeDocument/2006/relationships/hyperlink" Target="mailto:dwv20@bath.ac.uk"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doi.org/10.35844/001c.1324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ath.ac.uk/guides/apply-for-an-engage-and-involve-grant/" TargetMode="External"/><Relationship Id="rId2" Type="http://schemas.openxmlformats.org/officeDocument/2006/relationships/hyperlink" Target="mailto:public-engagement@bath.ac.uk"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www.iap2.org/resource/resmgr/pillars/Spectrum_8.5x11_Print.pd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2230" y="2061561"/>
            <a:ext cx="5790868" cy="462570"/>
          </a:xfrm>
          <a:prstGeom prst="rect">
            <a:avLst/>
          </a:prstGeom>
        </p:spPr>
        <p:txBody>
          <a:bodyPr vert="horz" lIns="91440" tIns="45720" rIns="91440" bIns="45720" rtlCol="0" anchor="b">
            <a:noAutofit/>
          </a:bodyPr>
          <a:lstStyle>
            <a:lvl1pPr algn="l" defTabSz="914400" rtl="0" eaLnBrk="1" latinLnBrk="0" hangingPunct="1">
              <a:lnSpc>
                <a:spcPct val="90000"/>
              </a:lnSpc>
              <a:spcBef>
                <a:spcPts val="0"/>
              </a:spcBef>
              <a:spcAft>
                <a:spcPts val="600"/>
              </a:spcAft>
              <a:buNone/>
              <a:defRPr sz="2400" b="1" kern="1200">
                <a:solidFill>
                  <a:schemeClr val="accent2"/>
                </a:solidFill>
                <a:latin typeface="Arial" panose="020B0604020202020204" pitchFamily="34" charset="0"/>
                <a:ea typeface="+mj-ea"/>
                <a:cs typeface="Arial" panose="020B0604020202020204" pitchFamily="34" charset="0"/>
              </a:defRPr>
            </a:lvl1pPr>
          </a:lstStyle>
          <a:p>
            <a:r>
              <a:rPr lang="en-US" sz="4400" dirty="0">
                <a:solidFill>
                  <a:srgbClr val="336699"/>
                </a:solidFill>
              </a:rPr>
              <a:t>Engage and Involve Grants</a:t>
            </a:r>
          </a:p>
          <a:p>
            <a:r>
              <a:rPr lang="en-US" sz="1200" dirty="0">
                <a:solidFill>
                  <a:srgbClr val="336699"/>
                </a:solidFill>
              </a:rPr>
              <a:t>November 2023</a:t>
            </a:r>
          </a:p>
        </p:txBody>
      </p:sp>
      <p:sp>
        <p:nvSpPr>
          <p:cNvPr id="4" name="Text Placeholder 13"/>
          <p:cNvSpPr txBox="1">
            <a:spLocks/>
          </p:cNvSpPr>
          <p:nvPr/>
        </p:nvSpPr>
        <p:spPr>
          <a:xfrm>
            <a:off x="222230" y="3129802"/>
            <a:ext cx="5485882" cy="2281184"/>
          </a:xfrm>
          <a:prstGeom prst="rect">
            <a:avLst/>
          </a:prstGeom>
        </p:spPr>
        <p:txBody>
          <a:bodyPr lIns="91440" tIns="45720" rIns="91440" bIns="45720" anchor="t"/>
          <a:lstStyle>
            <a:lvl1pPr marL="0" indent="0" algn="l" defTabSz="914400" rtl="0" eaLnBrk="1" latinLnBrk="0" hangingPunct="1">
              <a:lnSpc>
                <a:spcPct val="90000"/>
              </a:lnSpc>
              <a:spcBef>
                <a:spcPts val="0"/>
              </a:spcBef>
              <a:spcAft>
                <a:spcPts val="600"/>
              </a:spcAft>
              <a:buFont typeface="Arial" panose="020B0604020202020204" pitchFamily="34" charset="0"/>
              <a:buNone/>
              <a:defRPr sz="2800" kern="1200">
                <a:solidFill>
                  <a:schemeClr val="accent2"/>
                </a:solidFill>
                <a:latin typeface="Arial" panose="020B0604020202020204" pitchFamily="34" charset="0"/>
                <a:ea typeface="+mn-ea"/>
                <a:cs typeface="Arial" panose="020B0604020202020204" pitchFamily="34" charset="0"/>
              </a:defRPr>
            </a:lvl1pPr>
            <a:lvl2pPr marL="180975" indent="-180975" algn="l" defTabSz="914400" rtl="0" eaLnBrk="1" latinLnBrk="0" hangingPunct="1">
              <a:lnSpc>
                <a:spcPct val="90000"/>
              </a:lnSpc>
              <a:spcBef>
                <a:spcPts val="0"/>
              </a:spcBef>
              <a:spcAft>
                <a:spcPts val="600"/>
              </a:spcAft>
              <a:buFont typeface="Wingdings" panose="05000000000000000000" pitchFamily="2" charset="2"/>
              <a:buChar char="§"/>
              <a:defRPr sz="2400" kern="1200">
                <a:solidFill>
                  <a:schemeClr val="accent2"/>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0"/>
              </a:spcBef>
              <a:spcAft>
                <a:spcPts val="600"/>
              </a:spcAft>
              <a:buFont typeface="Wingdings" panose="05000000000000000000" pitchFamily="2" charset="2"/>
              <a:buChar char="§"/>
              <a:defRPr sz="2000" kern="1200">
                <a:solidFill>
                  <a:schemeClr val="accent2"/>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0"/>
              </a:spcBef>
              <a:spcAft>
                <a:spcPts val="600"/>
              </a:spcAft>
              <a:buFont typeface="Wingdings" panose="05000000000000000000" pitchFamily="2" charset="2"/>
              <a:buChar char="§"/>
              <a:defRPr sz="1800" kern="1200">
                <a:solidFill>
                  <a:schemeClr val="accent2"/>
                </a:solidFill>
                <a:latin typeface="Arial" panose="020B0604020202020204" pitchFamily="34" charset="0"/>
                <a:ea typeface="+mn-ea"/>
                <a:cs typeface="Arial" panose="020B0604020202020204" pitchFamily="34" charset="0"/>
              </a:defRPr>
            </a:lvl4pPr>
            <a:lvl5pPr marL="714375" indent="-171450" algn="l" defTabSz="914400" rtl="0" eaLnBrk="1" latinLnBrk="0" hangingPunct="1">
              <a:lnSpc>
                <a:spcPct val="90000"/>
              </a:lnSpc>
              <a:spcBef>
                <a:spcPts val="0"/>
              </a:spcBef>
              <a:spcAft>
                <a:spcPts val="600"/>
              </a:spcAft>
              <a:buFont typeface="Wingdings" panose="05000000000000000000" pitchFamily="2" charset="2"/>
              <a:buChar char="§"/>
              <a:defRPr sz="18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565E6C"/>
                </a:solidFill>
              </a:rPr>
              <a:t>Dean Veall</a:t>
            </a:r>
          </a:p>
          <a:p>
            <a:r>
              <a:rPr lang="en-US" sz="2000" dirty="0">
                <a:solidFill>
                  <a:srgbClr val="565E6C"/>
                </a:solidFill>
              </a:rPr>
              <a:t>Deputy Head of Public Engagement</a:t>
            </a:r>
          </a:p>
          <a:p>
            <a:r>
              <a:rPr lang="en-US" sz="2000" dirty="0">
                <a:solidFill>
                  <a:srgbClr val="565E6C"/>
                </a:solidFill>
                <a:hlinkClick r:id="rId2"/>
              </a:rPr>
              <a:t>dwv20@bath.ac.uk</a:t>
            </a:r>
            <a:r>
              <a:rPr lang="en-US" sz="2000" dirty="0">
                <a:solidFill>
                  <a:srgbClr val="565E6C"/>
                </a:solidFill>
              </a:rPr>
              <a:t> </a:t>
            </a:r>
          </a:p>
          <a:p>
            <a:endParaRPr lang="en-US" sz="2000" dirty="0">
              <a:solidFill>
                <a:srgbClr val="565E6C"/>
              </a:solidFill>
            </a:endParaRPr>
          </a:p>
          <a:p>
            <a:r>
              <a:rPr lang="en-US" sz="2000" b="1" dirty="0">
                <a:solidFill>
                  <a:srgbClr val="565E6C"/>
                </a:solidFill>
              </a:rPr>
              <a:t>Rob Cooper</a:t>
            </a:r>
          </a:p>
          <a:p>
            <a:r>
              <a:rPr lang="en-US" sz="2000" dirty="0">
                <a:solidFill>
                  <a:srgbClr val="565E6C"/>
                </a:solidFill>
              </a:rPr>
              <a:t>Public Engagement Officer</a:t>
            </a:r>
          </a:p>
          <a:p>
            <a:r>
              <a:rPr lang="en-US" sz="2000" dirty="0">
                <a:solidFill>
                  <a:srgbClr val="565E6C"/>
                </a:solidFill>
                <a:latin typeface="Arial"/>
                <a:cs typeface="Arial"/>
                <a:hlinkClick r:id="rId3"/>
              </a:rPr>
              <a:t>rwc31@bath.ac.uk</a:t>
            </a:r>
            <a:r>
              <a:rPr lang="en-US" sz="2000" dirty="0">
                <a:solidFill>
                  <a:srgbClr val="565E6C"/>
                </a:solidFill>
                <a:latin typeface="Arial"/>
                <a:cs typeface="Arial"/>
              </a:rPr>
              <a:t> </a:t>
            </a:r>
            <a:endParaRPr lang="en-US" sz="2000" dirty="0">
              <a:solidFill>
                <a:srgbClr val="565E6C"/>
              </a:solidFill>
            </a:endParaRPr>
          </a:p>
          <a:p>
            <a:endParaRPr lang="en-US" sz="2000" dirty="0">
              <a:solidFill>
                <a:srgbClr val="565E6C"/>
              </a:solidFill>
            </a:endParaRPr>
          </a:p>
          <a:p>
            <a:endParaRPr lang="en-US" sz="2400" dirty="0"/>
          </a:p>
        </p:txBody>
      </p:sp>
      <p:pic>
        <p:nvPicPr>
          <p:cNvPr id="2" name="Picture 1">
            <a:extLst>
              <a:ext uri="{FF2B5EF4-FFF2-40B4-BE49-F238E27FC236}">
                <a16:creationId xmlns:a16="http://schemas.microsoft.com/office/drawing/2014/main" id="{3242750A-A698-F518-54C9-8189AC27B165}"/>
              </a:ext>
            </a:extLst>
          </p:cNvPr>
          <p:cNvPicPr>
            <a:picLocks noChangeAspect="1"/>
          </p:cNvPicPr>
          <p:nvPr/>
        </p:nvPicPr>
        <p:blipFill rotWithShape="1">
          <a:blip r:embed="rId4"/>
          <a:srcRect b="93321"/>
          <a:stretch/>
        </p:blipFill>
        <p:spPr>
          <a:xfrm>
            <a:off x="-83430" y="0"/>
            <a:ext cx="12313056" cy="462570"/>
          </a:xfrm>
          <a:prstGeom prst="rect">
            <a:avLst/>
          </a:prstGeom>
        </p:spPr>
      </p:pic>
    </p:spTree>
    <p:extLst>
      <p:ext uri="{BB962C8B-B14F-4D97-AF65-F5344CB8AC3E}">
        <p14:creationId xmlns:p14="http://schemas.microsoft.com/office/powerpoint/2010/main" val="82789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sitting around a table&#10;&#10;Description automatically generated">
            <a:extLst>
              <a:ext uri="{FF2B5EF4-FFF2-40B4-BE49-F238E27FC236}">
                <a16:creationId xmlns:a16="http://schemas.microsoft.com/office/drawing/2014/main" id="{6B3003E5-9A91-9DED-752A-0F959DECE89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0" y="-11728"/>
            <a:ext cx="12191980" cy="6869728"/>
          </a:xfrm>
          <a:prstGeom prst="rect">
            <a:avLst/>
          </a:prstGeom>
        </p:spPr>
      </p:pic>
      <p:sp>
        <p:nvSpPr>
          <p:cNvPr id="11" name="Rectangle 10">
            <a:extLst>
              <a:ext uri="{FF2B5EF4-FFF2-40B4-BE49-F238E27FC236}">
                <a16:creationId xmlns:a16="http://schemas.microsoft.com/office/drawing/2014/main" id="{53306540-870A-7346-8CFF-A1B08DE50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51563" y="-1474817"/>
            <a:ext cx="4488873" cy="12192000"/>
          </a:xfrm>
          <a:prstGeom prst="rect">
            <a:avLst/>
          </a:prstGeom>
          <a:gradFill>
            <a:gsLst>
              <a:gs pos="0">
                <a:srgbClr val="000000">
                  <a:alpha val="0"/>
                </a:srgbClr>
              </a:gs>
              <a:gs pos="98739">
                <a:srgbClr val="000000">
                  <a:alpha val="61000"/>
                </a:srgbClr>
              </a:gs>
              <a:gs pos="72000">
                <a:srgbClr val="000000">
                  <a:alpha val="4300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5F5CD1C-D038-BC76-5A66-15143B264715}"/>
              </a:ext>
            </a:extLst>
          </p:cNvPr>
          <p:cNvSpPr txBox="1">
            <a:spLocks/>
          </p:cNvSpPr>
          <p:nvPr/>
        </p:nvSpPr>
        <p:spPr>
          <a:xfrm>
            <a:off x="896111" y="3735248"/>
            <a:ext cx="8708241" cy="1914043"/>
          </a:xfrm>
          <a:prstGeom prst="rect">
            <a:avLst/>
          </a:prstGeom>
        </p:spPr>
        <p:txBody>
          <a:bodyPr vert="horz" lIns="91440" tIns="45720" rIns="91440" bIns="45720" rtlCol="0" anchor="b">
            <a:normAutofit/>
          </a:bodyPr>
          <a:lstStyle>
            <a:lvl1pPr algn="l" defTabSz="914400" rtl="0" eaLnBrk="1" latinLnBrk="0" hangingPunct="1">
              <a:lnSpc>
                <a:spcPct val="90000"/>
              </a:lnSpc>
              <a:spcBef>
                <a:spcPts val="0"/>
              </a:spcBef>
              <a:spcAft>
                <a:spcPts val="600"/>
              </a:spcAft>
              <a:buNone/>
              <a:defRPr sz="2400" b="1" kern="1200">
                <a:solidFill>
                  <a:schemeClr val="accent2"/>
                </a:solidFill>
                <a:latin typeface="Arial" panose="020B0604020202020204" pitchFamily="34" charset="0"/>
                <a:ea typeface="+mj-ea"/>
                <a:cs typeface="Arial" panose="020B0604020202020204" pitchFamily="34" charset="0"/>
              </a:defRPr>
            </a:lvl1pPr>
          </a:lstStyle>
          <a:p>
            <a:pPr>
              <a:spcBef>
                <a:spcPct val="0"/>
              </a:spcBef>
            </a:pPr>
            <a:r>
              <a:rPr lang="en-US" sz="3600" dirty="0">
                <a:solidFill>
                  <a:srgbClr val="FFFFFF"/>
                </a:solidFill>
                <a:highlight>
                  <a:srgbClr val="000000"/>
                </a:highlight>
                <a:latin typeface="+mj-lt"/>
                <a:cs typeface="+mj-cs"/>
              </a:rPr>
              <a:t>Working Together</a:t>
            </a:r>
            <a:r>
              <a:rPr lang="en-US" sz="3600" dirty="0">
                <a:solidFill>
                  <a:srgbClr val="FFFFFF"/>
                </a:solidFill>
                <a:latin typeface="+mj-lt"/>
                <a:cs typeface="+mj-cs"/>
              </a:rPr>
              <a:t> </a:t>
            </a:r>
            <a:endParaRPr lang="en-US" sz="3600">
              <a:solidFill>
                <a:srgbClr val="FFFFFF"/>
              </a:solidFill>
              <a:latin typeface="+mj-lt"/>
              <a:cs typeface="+mj-cs"/>
            </a:endParaRPr>
          </a:p>
        </p:txBody>
      </p:sp>
      <p:sp>
        <p:nvSpPr>
          <p:cNvPr id="2" name="TextBox 1">
            <a:extLst>
              <a:ext uri="{FF2B5EF4-FFF2-40B4-BE49-F238E27FC236}">
                <a16:creationId xmlns:a16="http://schemas.microsoft.com/office/drawing/2014/main" id="{27B4435B-01F2-7278-A30E-E61362CF71C7}"/>
              </a:ext>
            </a:extLst>
          </p:cNvPr>
          <p:cNvSpPr txBox="1"/>
          <p:nvPr/>
        </p:nvSpPr>
        <p:spPr>
          <a:xfrm>
            <a:off x="896111" y="5794865"/>
            <a:ext cx="11585575" cy="458780"/>
          </a:xfrm>
          <a:prstGeom prst="rect">
            <a:avLst/>
          </a:prstGeom>
          <a:noFill/>
        </p:spPr>
        <p:txBody>
          <a:bodyPr wrap="square" lIns="91440" tIns="45720" rIns="91440" bIns="45720" anchor="t">
            <a:spAutoFit/>
          </a:bodyPr>
          <a:lstStyle/>
          <a:p>
            <a:pPr lvl="0">
              <a:lnSpc>
                <a:spcPct val="107000"/>
              </a:lnSpc>
              <a:spcAft>
                <a:spcPts val="600"/>
              </a:spcAft>
            </a:pPr>
            <a:r>
              <a:rPr lang="en-GB" sz="2400" dirty="0">
                <a:solidFill>
                  <a:schemeClr val="bg1"/>
                </a:solidFill>
                <a:highlight>
                  <a:srgbClr val="000000"/>
                </a:highlight>
                <a:latin typeface="Arial"/>
                <a:ea typeface="Calibri"/>
                <a:cs typeface="Arial"/>
              </a:rPr>
              <a:t>Activities that enable people to make decisions with you about research</a:t>
            </a:r>
          </a:p>
        </p:txBody>
      </p:sp>
    </p:spTree>
    <p:extLst>
      <p:ext uri="{BB962C8B-B14F-4D97-AF65-F5344CB8AC3E}">
        <p14:creationId xmlns:p14="http://schemas.microsoft.com/office/powerpoint/2010/main" val="413525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sitting around a table&#10;&#10;Description automatically generated">
            <a:extLst>
              <a:ext uri="{FF2B5EF4-FFF2-40B4-BE49-F238E27FC236}">
                <a16:creationId xmlns:a16="http://schemas.microsoft.com/office/drawing/2014/main" id="{78E92CC0-1F7A-CC9B-E578-E1D7D48FCD4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0" y="-11728"/>
            <a:ext cx="12191980" cy="6869728"/>
          </a:xfrm>
          <a:prstGeom prst="rect">
            <a:avLst/>
          </a:prstGeom>
        </p:spPr>
      </p:pic>
      <p:sp>
        <p:nvSpPr>
          <p:cNvPr id="10" name="Rectangle 9">
            <a:extLst>
              <a:ext uri="{FF2B5EF4-FFF2-40B4-BE49-F238E27FC236}">
                <a16:creationId xmlns:a16="http://schemas.microsoft.com/office/drawing/2014/main" id="{53306540-870A-7346-8CFF-A1B08DE50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51563" y="-1474817"/>
            <a:ext cx="4488873" cy="12192000"/>
          </a:xfrm>
          <a:prstGeom prst="rect">
            <a:avLst/>
          </a:prstGeom>
          <a:gradFill>
            <a:gsLst>
              <a:gs pos="0">
                <a:srgbClr val="000000">
                  <a:alpha val="0"/>
                </a:srgbClr>
              </a:gs>
              <a:gs pos="98739">
                <a:srgbClr val="000000">
                  <a:alpha val="61000"/>
                </a:srgbClr>
              </a:gs>
              <a:gs pos="72000">
                <a:srgbClr val="000000">
                  <a:alpha val="4300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5F5CD1C-D038-BC76-5A66-15143B264715}"/>
              </a:ext>
            </a:extLst>
          </p:cNvPr>
          <p:cNvSpPr txBox="1">
            <a:spLocks/>
          </p:cNvSpPr>
          <p:nvPr/>
        </p:nvSpPr>
        <p:spPr>
          <a:xfrm>
            <a:off x="896111" y="3735248"/>
            <a:ext cx="8708241" cy="1914043"/>
          </a:xfrm>
          <a:prstGeom prst="rect">
            <a:avLst/>
          </a:prstGeom>
        </p:spPr>
        <p:txBody>
          <a:bodyPr vert="horz" lIns="91440" tIns="45720" rIns="91440" bIns="45720" rtlCol="0" anchor="b">
            <a:normAutofit/>
          </a:bodyPr>
          <a:lstStyle>
            <a:lvl1pPr algn="l" defTabSz="914400" rtl="0" eaLnBrk="1" latinLnBrk="0" hangingPunct="1">
              <a:lnSpc>
                <a:spcPct val="90000"/>
              </a:lnSpc>
              <a:spcBef>
                <a:spcPts val="0"/>
              </a:spcBef>
              <a:spcAft>
                <a:spcPts val="600"/>
              </a:spcAft>
              <a:buNone/>
              <a:defRPr sz="2400" b="1" kern="1200">
                <a:solidFill>
                  <a:schemeClr val="accent2"/>
                </a:solidFill>
                <a:latin typeface="Arial" panose="020B0604020202020204" pitchFamily="34" charset="0"/>
                <a:ea typeface="+mj-ea"/>
                <a:cs typeface="Arial" panose="020B0604020202020204" pitchFamily="34" charset="0"/>
              </a:defRPr>
            </a:lvl1pPr>
          </a:lstStyle>
          <a:p>
            <a:pPr>
              <a:spcBef>
                <a:spcPct val="0"/>
              </a:spcBef>
            </a:pPr>
            <a:r>
              <a:rPr lang="en-US" sz="3600" dirty="0">
                <a:solidFill>
                  <a:srgbClr val="FFFFFF"/>
                </a:solidFill>
                <a:highlight>
                  <a:srgbClr val="000000"/>
                </a:highlight>
                <a:latin typeface="+mj-lt"/>
                <a:cs typeface="+mj-cs"/>
              </a:rPr>
              <a:t>Empowering</a:t>
            </a:r>
            <a:endParaRPr lang="en-US" sz="3600" dirty="0">
              <a:solidFill>
                <a:srgbClr val="FFFFFF"/>
              </a:solidFill>
              <a:highlight>
                <a:srgbClr val="000000"/>
              </a:highlight>
              <a:latin typeface="+mj-lt"/>
              <a:ea typeface="Calibri Light"/>
              <a:cs typeface="Calibri Light"/>
            </a:endParaRPr>
          </a:p>
        </p:txBody>
      </p:sp>
      <p:sp>
        <p:nvSpPr>
          <p:cNvPr id="3" name="TextBox 2">
            <a:extLst>
              <a:ext uri="{FF2B5EF4-FFF2-40B4-BE49-F238E27FC236}">
                <a16:creationId xmlns:a16="http://schemas.microsoft.com/office/drawing/2014/main" id="{C886055C-BAAD-C85E-5C31-45EAB4301E15}"/>
              </a:ext>
            </a:extLst>
          </p:cNvPr>
          <p:cNvSpPr txBox="1"/>
          <p:nvPr/>
        </p:nvSpPr>
        <p:spPr>
          <a:xfrm>
            <a:off x="896111" y="6024255"/>
            <a:ext cx="11585575" cy="458780"/>
          </a:xfrm>
          <a:prstGeom prst="rect">
            <a:avLst/>
          </a:prstGeom>
          <a:noFill/>
        </p:spPr>
        <p:txBody>
          <a:bodyPr wrap="square" lIns="91440" tIns="45720" rIns="91440" bIns="45720" anchor="t">
            <a:spAutoFit/>
          </a:bodyPr>
          <a:lstStyle/>
          <a:p>
            <a:pPr lvl="0">
              <a:lnSpc>
                <a:spcPct val="107000"/>
              </a:lnSpc>
              <a:spcAft>
                <a:spcPts val="600"/>
              </a:spcAft>
            </a:pPr>
            <a:r>
              <a:rPr lang="en-GB" sz="2400" dirty="0">
                <a:solidFill>
                  <a:schemeClr val="bg1"/>
                </a:solidFill>
                <a:highlight>
                  <a:srgbClr val="000000"/>
                </a:highlight>
                <a:latin typeface="Arial"/>
                <a:ea typeface="Calibri"/>
                <a:cs typeface="Arial"/>
              </a:rPr>
              <a:t>Activities that enable people to have control over decisions made about research</a:t>
            </a:r>
          </a:p>
        </p:txBody>
      </p:sp>
    </p:spTree>
    <p:extLst>
      <p:ext uri="{BB962C8B-B14F-4D97-AF65-F5344CB8AC3E}">
        <p14:creationId xmlns:p14="http://schemas.microsoft.com/office/powerpoint/2010/main" val="2931853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0C6E56-4054-A69D-B9A0-BF6FC9E6676B}"/>
              </a:ext>
            </a:extLst>
          </p:cNvPr>
          <p:cNvSpPr/>
          <p:nvPr/>
        </p:nvSpPr>
        <p:spPr>
          <a:xfrm>
            <a:off x="2448232" y="162232"/>
            <a:ext cx="5383162" cy="9291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4AD00CD-37F6-31B6-ED8D-26DFAF5A3173}"/>
              </a:ext>
            </a:extLst>
          </p:cNvPr>
          <p:cNvSpPr/>
          <p:nvPr/>
        </p:nvSpPr>
        <p:spPr>
          <a:xfrm>
            <a:off x="7831394" y="3256935"/>
            <a:ext cx="1401096" cy="526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ED1FC20-0905-19B0-A842-D3D100104CF6}"/>
              </a:ext>
            </a:extLst>
          </p:cNvPr>
          <p:cNvPicPr>
            <a:picLocks noChangeAspect="1"/>
          </p:cNvPicPr>
          <p:nvPr/>
        </p:nvPicPr>
        <p:blipFill rotWithShape="1">
          <a:blip r:embed="rId3"/>
          <a:srcRect l="5795" t="16056" r="31585" b="7384"/>
          <a:stretch/>
        </p:blipFill>
        <p:spPr>
          <a:xfrm>
            <a:off x="483607" y="121798"/>
            <a:ext cx="6986953" cy="6814671"/>
          </a:xfrm>
          <a:prstGeom prst="rect">
            <a:avLst/>
          </a:prstGeom>
        </p:spPr>
      </p:pic>
      <p:grpSp>
        <p:nvGrpSpPr>
          <p:cNvPr id="15" name="Group 14">
            <a:extLst>
              <a:ext uri="{FF2B5EF4-FFF2-40B4-BE49-F238E27FC236}">
                <a16:creationId xmlns:a16="http://schemas.microsoft.com/office/drawing/2014/main" id="{28526B3D-A775-CEDE-9565-0A659A5F84E2}"/>
              </a:ext>
            </a:extLst>
          </p:cNvPr>
          <p:cNvGrpSpPr/>
          <p:nvPr/>
        </p:nvGrpSpPr>
        <p:grpSpPr>
          <a:xfrm>
            <a:off x="7405001" y="121798"/>
            <a:ext cx="3744780" cy="6736202"/>
            <a:chOff x="7508240" y="1163728"/>
            <a:chExt cx="2837427" cy="5700253"/>
          </a:xfrm>
        </p:grpSpPr>
        <p:grpSp>
          <p:nvGrpSpPr>
            <p:cNvPr id="13" name="Group 12">
              <a:extLst>
                <a:ext uri="{FF2B5EF4-FFF2-40B4-BE49-F238E27FC236}">
                  <a16:creationId xmlns:a16="http://schemas.microsoft.com/office/drawing/2014/main" id="{3BD50924-1DC8-BFCC-D1F9-705FF289F55C}"/>
                </a:ext>
              </a:extLst>
            </p:cNvPr>
            <p:cNvGrpSpPr/>
            <p:nvPr/>
          </p:nvGrpSpPr>
          <p:grpSpPr>
            <a:xfrm>
              <a:off x="7508240" y="1163728"/>
              <a:ext cx="2837427" cy="5700253"/>
              <a:chOff x="7508240" y="1163728"/>
              <a:chExt cx="2837427" cy="5700253"/>
            </a:xfrm>
          </p:grpSpPr>
          <p:pic>
            <p:nvPicPr>
              <p:cNvPr id="3" name="Picture 2">
                <a:extLst>
                  <a:ext uri="{FF2B5EF4-FFF2-40B4-BE49-F238E27FC236}">
                    <a16:creationId xmlns:a16="http://schemas.microsoft.com/office/drawing/2014/main" id="{C2FC7615-7299-FC7D-24A1-4C49A4F90DEE}"/>
                  </a:ext>
                </a:extLst>
              </p:cNvPr>
              <p:cNvPicPr>
                <a:picLocks noChangeAspect="1"/>
              </p:cNvPicPr>
              <p:nvPr/>
            </p:nvPicPr>
            <p:blipFill rotWithShape="1">
              <a:blip r:embed="rId3"/>
              <a:srcRect l="70187" t="16881"/>
              <a:stretch/>
            </p:blipFill>
            <p:spPr>
              <a:xfrm>
                <a:off x="7782780" y="1163728"/>
                <a:ext cx="2562887" cy="5700253"/>
              </a:xfrm>
              <a:prstGeom prst="rect">
                <a:avLst/>
              </a:prstGeom>
            </p:spPr>
          </p:pic>
          <p:sp>
            <p:nvSpPr>
              <p:cNvPr id="5" name="Rectangle 4">
                <a:extLst>
                  <a:ext uri="{FF2B5EF4-FFF2-40B4-BE49-F238E27FC236}">
                    <a16:creationId xmlns:a16="http://schemas.microsoft.com/office/drawing/2014/main" id="{A599769D-A8CF-E5B1-52E9-5655F5108B01}"/>
                  </a:ext>
                </a:extLst>
              </p:cNvPr>
              <p:cNvSpPr/>
              <p:nvPr/>
            </p:nvSpPr>
            <p:spPr>
              <a:xfrm>
                <a:off x="7831394" y="1582994"/>
                <a:ext cx="1401096" cy="526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A5A80AD-1B28-0930-FBE7-F8A0C2B1FC87}"/>
                  </a:ext>
                </a:extLst>
              </p:cNvPr>
              <p:cNvSpPr/>
              <p:nvPr/>
            </p:nvSpPr>
            <p:spPr>
              <a:xfrm>
                <a:off x="7831394" y="2492477"/>
                <a:ext cx="1401096" cy="371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8568D9F-F5AE-40BA-CF15-1ECAB3ACCCEB}"/>
                  </a:ext>
                </a:extLst>
              </p:cNvPr>
              <p:cNvSpPr/>
              <p:nvPr/>
            </p:nvSpPr>
            <p:spPr>
              <a:xfrm>
                <a:off x="7831394" y="4138151"/>
                <a:ext cx="1401096" cy="526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A2B7DA1-31B9-6D7E-BB54-7B7F7494F450}"/>
                  </a:ext>
                </a:extLst>
              </p:cNvPr>
              <p:cNvSpPr/>
              <p:nvPr/>
            </p:nvSpPr>
            <p:spPr>
              <a:xfrm>
                <a:off x="7831394" y="4972049"/>
                <a:ext cx="1495486" cy="526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F8621C7-5682-E5FF-0C67-CA95ED5B5B15}"/>
                  </a:ext>
                </a:extLst>
              </p:cNvPr>
              <p:cNvSpPr/>
              <p:nvPr/>
            </p:nvSpPr>
            <p:spPr>
              <a:xfrm>
                <a:off x="7508240" y="2196281"/>
                <a:ext cx="1347648" cy="168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LISTEN</a:t>
                </a:r>
              </a:p>
            </p:txBody>
          </p:sp>
          <p:sp>
            <p:nvSpPr>
              <p:cNvPr id="11" name="Rectangle 10">
                <a:extLst>
                  <a:ext uri="{FF2B5EF4-FFF2-40B4-BE49-F238E27FC236}">
                    <a16:creationId xmlns:a16="http://schemas.microsoft.com/office/drawing/2014/main" id="{4097C393-2319-5D07-1DA2-CD6D98712DF9}"/>
                  </a:ext>
                </a:extLst>
              </p:cNvPr>
              <p:cNvSpPr/>
              <p:nvPr/>
            </p:nvSpPr>
            <p:spPr>
              <a:xfrm>
                <a:off x="7884842" y="3845478"/>
                <a:ext cx="1347648" cy="168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WORKING TOGETHER</a:t>
                </a:r>
              </a:p>
            </p:txBody>
          </p:sp>
        </p:grpSp>
        <p:sp>
          <p:nvSpPr>
            <p:cNvPr id="14" name="Rectangle 13">
              <a:extLst>
                <a:ext uri="{FF2B5EF4-FFF2-40B4-BE49-F238E27FC236}">
                  <a16:creationId xmlns:a16="http://schemas.microsoft.com/office/drawing/2014/main" id="{7D179151-A6EB-97C3-24CB-5E22B271222F}"/>
                </a:ext>
              </a:extLst>
            </p:cNvPr>
            <p:cNvSpPr/>
            <p:nvPr/>
          </p:nvSpPr>
          <p:spPr>
            <a:xfrm>
              <a:off x="7925784" y="3312939"/>
              <a:ext cx="1401096" cy="526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869AD8CF-5ED2-CDA4-2048-D8D85EDD42A6}"/>
              </a:ext>
            </a:extLst>
          </p:cNvPr>
          <p:cNvSpPr txBox="1"/>
          <p:nvPr/>
        </p:nvSpPr>
        <p:spPr>
          <a:xfrm>
            <a:off x="6594126" y="6300006"/>
            <a:ext cx="5597874" cy="473271"/>
          </a:xfrm>
          <a:prstGeom prst="rect">
            <a:avLst/>
          </a:prstGeom>
          <a:noFill/>
        </p:spPr>
        <p:txBody>
          <a:bodyPr wrap="square">
            <a:spAutoFit/>
          </a:bodyPr>
          <a:lstStyle/>
          <a:p>
            <a:pPr lvl="0">
              <a:lnSpc>
                <a:spcPct val="107000"/>
              </a:lnSpc>
            </a:pPr>
            <a:r>
              <a:rPr lang="en-GB" sz="12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From </a:t>
            </a:r>
            <a:r>
              <a:rPr lang="en-GB" sz="1200" i="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Participatory Research Methods – Choice Points in the Research Process (</a:t>
            </a:r>
            <a:r>
              <a:rPr lang="en-GB" sz="1200" i="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4"/>
              </a:rPr>
              <a:t>https://doi.org/10.35844/001c.13244</a:t>
            </a:r>
            <a:r>
              <a:rPr lang="en-GB" sz="1200" i="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66299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front of a group of people&#10;&#10;Description automatically generated">
            <a:extLst>
              <a:ext uri="{FF2B5EF4-FFF2-40B4-BE49-F238E27FC236}">
                <a16:creationId xmlns:a16="http://schemas.microsoft.com/office/drawing/2014/main" id="{8B037DBE-DB75-ED9B-745F-22FD03C3401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0" y="-22"/>
            <a:ext cx="12191977" cy="6858022"/>
          </a:xfrm>
          <a:prstGeom prst="rect">
            <a:avLst/>
          </a:prstGeom>
        </p:spPr>
      </p:pic>
      <p:sp>
        <p:nvSpPr>
          <p:cNvPr id="23" name="Rectangle 2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BDFC0ED8-1FC3-5000-8A79-FA9F7A93ADB2}"/>
              </a:ext>
            </a:extLst>
          </p:cNvPr>
          <p:cNvSpPr txBox="1">
            <a:spLocks/>
          </p:cNvSpPr>
          <p:nvPr/>
        </p:nvSpPr>
        <p:spPr>
          <a:xfrm>
            <a:off x="643466" y="643467"/>
            <a:ext cx="5452529" cy="3569242"/>
          </a:xfrm>
          <a:prstGeom prst="rect">
            <a:avLst/>
          </a:prstGeom>
        </p:spPr>
        <p:txBody>
          <a:bodyPr vert="horz" lIns="91440" tIns="45720" rIns="91440" bIns="45720" rtlCol="0" anchor="t">
            <a:normAutofit/>
          </a:bodyPr>
          <a:lstStyle>
            <a:lvl1pPr algn="l" defTabSz="914400" rtl="0" eaLnBrk="1" latinLnBrk="0" hangingPunct="1">
              <a:lnSpc>
                <a:spcPct val="90000"/>
              </a:lnSpc>
              <a:spcBef>
                <a:spcPts val="0"/>
              </a:spcBef>
              <a:spcAft>
                <a:spcPts val="600"/>
              </a:spcAft>
              <a:buNone/>
              <a:defRPr sz="2400" b="1" kern="1200">
                <a:solidFill>
                  <a:schemeClr val="accent2"/>
                </a:solidFill>
                <a:latin typeface="Arial" panose="020B0604020202020204" pitchFamily="34" charset="0"/>
                <a:ea typeface="+mj-ea"/>
                <a:cs typeface="Arial" panose="020B0604020202020204" pitchFamily="34" charset="0"/>
              </a:defRPr>
            </a:lvl1pPr>
          </a:lstStyle>
          <a:p>
            <a:pPr>
              <a:spcBef>
                <a:spcPct val="0"/>
              </a:spcBef>
            </a:pPr>
            <a:r>
              <a:rPr lang="en-US" sz="5200" dirty="0">
                <a:solidFill>
                  <a:srgbClr val="FFFFFF"/>
                </a:solidFill>
                <a:highlight>
                  <a:srgbClr val="000000"/>
                </a:highlight>
                <a:latin typeface="+mj-lt"/>
                <a:cs typeface="+mj-cs"/>
              </a:rPr>
              <a:t>Working with us</a:t>
            </a:r>
          </a:p>
        </p:txBody>
      </p:sp>
      <p:sp>
        <p:nvSpPr>
          <p:cNvPr id="25" name="Rectangle 2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339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FC0ED8-1FC3-5000-8A79-FA9F7A93ADB2}"/>
              </a:ext>
            </a:extLst>
          </p:cNvPr>
          <p:cNvSpPr txBox="1">
            <a:spLocks/>
          </p:cNvSpPr>
          <p:nvPr/>
        </p:nvSpPr>
        <p:spPr>
          <a:xfrm>
            <a:off x="457200" y="666750"/>
            <a:ext cx="9505950" cy="283421"/>
          </a:xfrm>
          <a:prstGeom prst="rect">
            <a:avLst/>
          </a:prstGeom>
        </p:spPr>
        <p:txBody>
          <a:bodyPr vert="horz" lIns="91440" tIns="45720" rIns="91440" bIns="45720" rtlCol="0" anchor="b">
            <a:noAutofit/>
          </a:bodyPr>
          <a:lstStyle>
            <a:lvl1pPr algn="l" defTabSz="914400" rtl="0" eaLnBrk="1" latinLnBrk="0" hangingPunct="1">
              <a:lnSpc>
                <a:spcPct val="90000"/>
              </a:lnSpc>
              <a:spcBef>
                <a:spcPts val="0"/>
              </a:spcBef>
              <a:spcAft>
                <a:spcPts val="600"/>
              </a:spcAft>
              <a:buNone/>
              <a:defRPr sz="2400" b="1" kern="1200">
                <a:solidFill>
                  <a:schemeClr val="accent2"/>
                </a:solidFill>
                <a:latin typeface="Arial" panose="020B0604020202020204" pitchFamily="34" charset="0"/>
                <a:ea typeface="+mj-ea"/>
                <a:cs typeface="Arial" panose="020B0604020202020204" pitchFamily="34" charset="0"/>
              </a:defRPr>
            </a:lvl1pPr>
          </a:lstStyle>
          <a:p>
            <a:r>
              <a:rPr lang="en-US" sz="3600" dirty="0">
                <a:solidFill>
                  <a:srgbClr val="336699"/>
                </a:solidFill>
              </a:rPr>
              <a:t>Application process</a:t>
            </a:r>
          </a:p>
        </p:txBody>
      </p:sp>
      <p:sp>
        <p:nvSpPr>
          <p:cNvPr id="2" name="TextBox 1">
            <a:extLst>
              <a:ext uri="{FF2B5EF4-FFF2-40B4-BE49-F238E27FC236}">
                <a16:creationId xmlns:a16="http://schemas.microsoft.com/office/drawing/2014/main" id="{DE5E6D5F-1DAA-EB1C-0E72-063B3224E561}"/>
              </a:ext>
            </a:extLst>
          </p:cNvPr>
          <p:cNvSpPr txBox="1"/>
          <p:nvPr/>
        </p:nvSpPr>
        <p:spPr>
          <a:xfrm>
            <a:off x="457199" y="1185754"/>
            <a:ext cx="11585575" cy="2829814"/>
          </a:xfrm>
          <a:prstGeom prst="rect">
            <a:avLst/>
          </a:prstGeom>
          <a:noFill/>
        </p:spPr>
        <p:txBody>
          <a:bodyPr wrap="square">
            <a:spAutoFit/>
          </a:bodyPr>
          <a:lstStyle/>
          <a:p>
            <a:pPr lvl="0">
              <a:lnSpc>
                <a:spcPct val="107000"/>
              </a:lnSpc>
            </a:pPr>
            <a:r>
              <a:rPr lang="en-GB" sz="2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We’ll be assessing those applications against three criteria:</a:t>
            </a:r>
          </a:p>
          <a:p>
            <a:pPr marL="342900" lvl="0" indent="-342900">
              <a:lnSpc>
                <a:spcPct val="107000"/>
              </a:lnSpc>
              <a:buFont typeface="Arial" panose="020B0604020202020204" pitchFamily="34" charset="0"/>
              <a:buChar char="•"/>
            </a:pPr>
            <a:r>
              <a:rPr lang="en-GB" sz="2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An idea for an activity you would like to deliver that engages public groups with or involves them in your research.</a:t>
            </a:r>
          </a:p>
          <a:p>
            <a:pPr marL="342900" lvl="0" indent="-342900">
              <a:lnSpc>
                <a:spcPct val="107000"/>
              </a:lnSpc>
              <a:buFont typeface="Arial" panose="020B0604020202020204" pitchFamily="34" charset="0"/>
              <a:buChar char="•"/>
            </a:pPr>
            <a:r>
              <a:rPr lang="en-GB" sz="2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An identified public group you want to engage with or involve in your research.</a:t>
            </a:r>
          </a:p>
          <a:p>
            <a:pPr marL="342900" lvl="0" indent="-342900">
              <a:lnSpc>
                <a:spcPct val="107000"/>
              </a:lnSpc>
              <a:buFont typeface="Arial" panose="020B0604020202020204" pitchFamily="34" charset="0"/>
              <a:buChar char="•"/>
            </a:pPr>
            <a:r>
              <a:rPr lang="en-GB" sz="2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A willingness to try new things and think creatively about public engagement with and involvement in research including working with the Public Engagement Unit and a creative practitioner.</a:t>
            </a:r>
          </a:p>
        </p:txBody>
      </p:sp>
      <p:sp>
        <p:nvSpPr>
          <p:cNvPr id="4" name="Title 1">
            <a:extLst>
              <a:ext uri="{FF2B5EF4-FFF2-40B4-BE49-F238E27FC236}">
                <a16:creationId xmlns:a16="http://schemas.microsoft.com/office/drawing/2014/main" id="{1DF500D0-8FDE-05B0-409D-82BFABFEAC70}"/>
              </a:ext>
            </a:extLst>
          </p:cNvPr>
          <p:cNvSpPr txBox="1">
            <a:spLocks/>
          </p:cNvSpPr>
          <p:nvPr/>
        </p:nvSpPr>
        <p:spPr>
          <a:xfrm>
            <a:off x="457199" y="4522470"/>
            <a:ext cx="9505950" cy="283421"/>
          </a:xfrm>
          <a:prstGeom prst="rect">
            <a:avLst/>
          </a:prstGeom>
        </p:spPr>
        <p:txBody>
          <a:bodyPr vert="horz" lIns="91440" tIns="45720" rIns="91440" bIns="45720" rtlCol="0" anchor="b">
            <a:noAutofit/>
          </a:bodyPr>
          <a:lstStyle>
            <a:lvl1pPr algn="l" defTabSz="914400" rtl="0" eaLnBrk="1" latinLnBrk="0" hangingPunct="1">
              <a:lnSpc>
                <a:spcPct val="90000"/>
              </a:lnSpc>
              <a:spcBef>
                <a:spcPts val="0"/>
              </a:spcBef>
              <a:spcAft>
                <a:spcPts val="600"/>
              </a:spcAft>
              <a:buNone/>
              <a:defRPr sz="2400" b="1" kern="1200">
                <a:solidFill>
                  <a:schemeClr val="accent2"/>
                </a:solidFill>
                <a:latin typeface="Arial" panose="020B0604020202020204" pitchFamily="34" charset="0"/>
                <a:ea typeface="+mj-ea"/>
                <a:cs typeface="Arial" panose="020B0604020202020204" pitchFamily="34" charset="0"/>
              </a:defRPr>
            </a:lvl1pPr>
          </a:lstStyle>
          <a:p>
            <a:r>
              <a:rPr lang="en-US" sz="3600" dirty="0">
                <a:solidFill>
                  <a:srgbClr val="336699"/>
                </a:solidFill>
              </a:rPr>
              <a:t>Eligible costs</a:t>
            </a:r>
          </a:p>
        </p:txBody>
      </p:sp>
      <p:sp>
        <p:nvSpPr>
          <p:cNvPr id="5" name="TextBox 4">
            <a:extLst>
              <a:ext uri="{FF2B5EF4-FFF2-40B4-BE49-F238E27FC236}">
                <a16:creationId xmlns:a16="http://schemas.microsoft.com/office/drawing/2014/main" id="{4B5A7EC4-BD49-603E-E18E-6BACC451C666}"/>
              </a:ext>
            </a:extLst>
          </p:cNvPr>
          <p:cNvSpPr txBox="1"/>
          <p:nvPr/>
        </p:nvSpPr>
        <p:spPr>
          <a:xfrm>
            <a:off x="457200" y="4812084"/>
            <a:ext cx="5240216" cy="458780"/>
          </a:xfrm>
          <a:prstGeom prst="rect">
            <a:avLst/>
          </a:prstGeom>
          <a:noFill/>
        </p:spPr>
        <p:txBody>
          <a:bodyPr wrap="square">
            <a:spAutoFit/>
          </a:bodyPr>
          <a:lstStyle/>
          <a:p>
            <a:pPr lvl="0">
              <a:lnSpc>
                <a:spcPct val="107000"/>
              </a:lnSpc>
            </a:pPr>
            <a:r>
              <a:rPr lang="en-GB" sz="2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Mostly anything except your time</a:t>
            </a:r>
          </a:p>
        </p:txBody>
      </p:sp>
      <p:sp>
        <p:nvSpPr>
          <p:cNvPr id="7" name="Title 1">
            <a:extLst>
              <a:ext uri="{FF2B5EF4-FFF2-40B4-BE49-F238E27FC236}">
                <a16:creationId xmlns:a16="http://schemas.microsoft.com/office/drawing/2014/main" id="{947451F8-15BE-C70A-87C2-38C491215B31}"/>
              </a:ext>
            </a:extLst>
          </p:cNvPr>
          <p:cNvSpPr txBox="1">
            <a:spLocks/>
          </p:cNvSpPr>
          <p:nvPr/>
        </p:nvSpPr>
        <p:spPr>
          <a:xfrm>
            <a:off x="457199" y="5720259"/>
            <a:ext cx="9505950" cy="283421"/>
          </a:xfrm>
          <a:prstGeom prst="rect">
            <a:avLst/>
          </a:prstGeom>
        </p:spPr>
        <p:txBody>
          <a:bodyPr vert="horz" lIns="91440" tIns="45720" rIns="91440" bIns="45720" rtlCol="0" anchor="b">
            <a:noAutofit/>
          </a:bodyPr>
          <a:lstStyle>
            <a:lvl1pPr algn="l" defTabSz="914400" rtl="0" eaLnBrk="1" latinLnBrk="0" hangingPunct="1">
              <a:lnSpc>
                <a:spcPct val="90000"/>
              </a:lnSpc>
              <a:spcBef>
                <a:spcPts val="0"/>
              </a:spcBef>
              <a:spcAft>
                <a:spcPts val="600"/>
              </a:spcAft>
              <a:buNone/>
              <a:defRPr sz="2400" b="1" kern="1200">
                <a:solidFill>
                  <a:schemeClr val="accent2"/>
                </a:solidFill>
                <a:latin typeface="Arial" panose="020B0604020202020204" pitchFamily="34" charset="0"/>
                <a:ea typeface="+mj-ea"/>
                <a:cs typeface="Arial" panose="020B0604020202020204" pitchFamily="34" charset="0"/>
              </a:defRPr>
            </a:lvl1pPr>
          </a:lstStyle>
          <a:p>
            <a:r>
              <a:rPr lang="en-US" sz="3600" dirty="0">
                <a:solidFill>
                  <a:srgbClr val="336699"/>
                </a:solidFill>
              </a:rPr>
              <a:t>Deadline </a:t>
            </a:r>
          </a:p>
        </p:txBody>
      </p:sp>
      <p:sp>
        <p:nvSpPr>
          <p:cNvPr id="8" name="TextBox 7">
            <a:extLst>
              <a:ext uri="{FF2B5EF4-FFF2-40B4-BE49-F238E27FC236}">
                <a16:creationId xmlns:a16="http://schemas.microsoft.com/office/drawing/2014/main" id="{231D7AD7-AE9B-82DA-BB3E-BF9CE92B5E6B}"/>
              </a:ext>
            </a:extLst>
          </p:cNvPr>
          <p:cNvSpPr txBox="1"/>
          <p:nvPr/>
        </p:nvSpPr>
        <p:spPr>
          <a:xfrm>
            <a:off x="457200" y="5955842"/>
            <a:ext cx="5240216" cy="458780"/>
          </a:xfrm>
          <a:prstGeom prst="rect">
            <a:avLst/>
          </a:prstGeom>
          <a:noFill/>
        </p:spPr>
        <p:txBody>
          <a:bodyPr wrap="square">
            <a:spAutoFit/>
          </a:bodyPr>
          <a:lstStyle/>
          <a:p>
            <a:pPr lvl="0">
              <a:lnSpc>
                <a:spcPct val="107000"/>
              </a:lnSpc>
            </a:pPr>
            <a:r>
              <a:rPr lang="en-GB" sz="2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Friday 8 December 2023, 4pm</a:t>
            </a:r>
          </a:p>
        </p:txBody>
      </p:sp>
    </p:spTree>
    <p:extLst>
      <p:ext uri="{BB962C8B-B14F-4D97-AF65-F5344CB8AC3E}">
        <p14:creationId xmlns:p14="http://schemas.microsoft.com/office/powerpoint/2010/main" val="219409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FC0ED8-1FC3-5000-8A79-FA9F7A93ADB2}"/>
              </a:ext>
            </a:extLst>
          </p:cNvPr>
          <p:cNvSpPr txBox="1">
            <a:spLocks/>
          </p:cNvSpPr>
          <p:nvPr/>
        </p:nvSpPr>
        <p:spPr>
          <a:xfrm>
            <a:off x="457200" y="666750"/>
            <a:ext cx="9505950" cy="283421"/>
          </a:xfrm>
          <a:prstGeom prst="rect">
            <a:avLst/>
          </a:prstGeom>
        </p:spPr>
        <p:txBody>
          <a:bodyPr vert="horz" lIns="91440" tIns="45720" rIns="91440" bIns="45720" rtlCol="0" anchor="b">
            <a:noAutofit/>
          </a:bodyPr>
          <a:lstStyle>
            <a:lvl1pPr algn="l" defTabSz="914400" rtl="0" eaLnBrk="1" latinLnBrk="0" hangingPunct="1">
              <a:lnSpc>
                <a:spcPct val="90000"/>
              </a:lnSpc>
              <a:spcBef>
                <a:spcPts val="0"/>
              </a:spcBef>
              <a:spcAft>
                <a:spcPts val="600"/>
              </a:spcAft>
              <a:buNone/>
              <a:defRPr sz="2400" b="1" kern="1200">
                <a:solidFill>
                  <a:schemeClr val="accent2"/>
                </a:solidFill>
                <a:latin typeface="Arial" panose="020B0604020202020204" pitchFamily="34" charset="0"/>
                <a:ea typeface="+mj-ea"/>
                <a:cs typeface="Arial" panose="020B0604020202020204" pitchFamily="34" charset="0"/>
              </a:defRPr>
            </a:lvl1pPr>
          </a:lstStyle>
          <a:p>
            <a:r>
              <a:rPr lang="en-US" sz="3600" dirty="0">
                <a:solidFill>
                  <a:srgbClr val="336699"/>
                </a:solidFill>
              </a:rPr>
              <a:t>Questions? </a:t>
            </a:r>
          </a:p>
        </p:txBody>
      </p:sp>
      <p:sp>
        <p:nvSpPr>
          <p:cNvPr id="2" name="TextBox 1">
            <a:extLst>
              <a:ext uri="{FF2B5EF4-FFF2-40B4-BE49-F238E27FC236}">
                <a16:creationId xmlns:a16="http://schemas.microsoft.com/office/drawing/2014/main" id="{DE5E6D5F-1DAA-EB1C-0E72-063B3224E561}"/>
              </a:ext>
            </a:extLst>
          </p:cNvPr>
          <p:cNvSpPr txBox="1"/>
          <p:nvPr/>
        </p:nvSpPr>
        <p:spPr>
          <a:xfrm>
            <a:off x="457199" y="1185754"/>
            <a:ext cx="11585575" cy="980910"/>
          </a:xfrm>
          <a:prstGeom prst="rect">
            <a:avLst/>
          </a:prstGeom>
          <a:noFill/>
        </p:spPr>
        <p:txBody>
          <a:bodyPr wrap="square">
            <a:spAutoFit/>
          </a:bodyPr>
          <a:lstStyle/>
          <a:p>
            <a:pPr lvl="0">
              <a:lnSpc>
                <a:spcPct val="107000"/>
              </a:lnSpc>
            </a:pPr>
            <a:r>
              <a:rPr lang="en-GB" sz="28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Drop us a line any time before the deadline on </a:t>
            </a:r>
            <a:r>
              <a:rPr lang="en-GB" sz="28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2"/>
              </a:rPr>
              <a:t>public-engagement@bath.ac.uk</a:t>
            </a:r>
            <a:r>
              <a:rPr lang="en-GB" sz="28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a:t>
            </a:r>
          </a:p>
        </p:txBody>
      </p:sp>
      <p:sp>
        <p:nvSpPr>
          <p:cNvPr id="4" name="Title 1">
            <a:extLst>
              <a:ext uri="{FF2B5EF4-FFF2-40B4-BE49-F238E27FC236}">
                <a16:creationId xmlns:a16="http://schemas.microsoft.com/office/drawing/2014/main" id="{1DF500D0-8FDE-05B0-409D-82BFABFEAC70}"/>
              </a:ext>
            </a:extLst>
          </p:cNvPr>
          <p:cNvSpPr txBox="1">
            <a:spLocks/>
          </p:cNvSpPr>
          <p:nvPr/>
        </p:nvSpPr>
        <p:spPr>
          <a:xfrm>
            <a:off x="457200" y="5388825"/>
            <a:ext cx="9505950" cy="283421"/>
          </a:xfrm>
          <a:prstGeom prst="rect">
            <a:avLst/>
          </a:prstGeom>
        </p:spPr>
        <p:txBody>
          <a:bodyPr vert="horz" lIns="91440" tIns="45720" rIns="91440" bIns="45720" rtlCol="0" anchor="b">
            <a:noAutofit/>
          </a:bodyPr>
          <a:lstStyle>
            <a:lvl1pPr algn="l" defTabSz="914400" rtl="0" eaLnBrk="1" latinLnBrk="0" hangingPunct="1">
              <a:lnSpc>
                <a:spcPct val="90000"/>
              </a:lnSpc>
              <a:spcBef>
                <a:spcPts val="0"/>
              </a:spcBef>
              <a:spcAft>
                <a:spcPts val="600"/>
              </a:spcAft>
              <a:buNone/>
              <a:defRPr sz="2400" b="1" kern="1200">
                <a:solidFill>
                  <a:schemeClr val="accent2"/>
                </a:solidFill>
                <a:latin typeface="Arial" panose="020B0604020202020204" pitchFamily="34" charset="0"/>
                <a:ea typeface="+mj-ea"/>
                <a:cs typeface="Arial" panose="020B0604020202020204" pitchFamily="34" charset="0"/>
              </a:defRPr>
            </a:lvl1pPr>
          </a:lstStyle>
          <a:p>
            <a:r>
              <a:rPr lang="en-US" sz="3600" dirty="0">
                <a:solidFill>
                  <a:srgbClr val="336699"/>
                </a:solidFill>
              </a:rPr>
              <a:t>Engage and Involve Grants Guide </a:t>
            </a:r>
          </a:p>
        </p:txBody>
      </p:sp>
      <p:sp>
        <p:nvSpPr>
          <p:cNvPr id="5" name="TextBox 4">
            <a:extLst>
              <a:ext uri="{FF2B5EF4-FFF2-40B4-BE49-F238E27FC236}">
                <a16:creationId xmlns:a16="http://schemas.microsoft.com/office/drawing/2014/main" id="{4B5A7EC4-BD49-603E-E18E-6BACC451C666}"/>
              </a:ext>
            </a:extLst>
          </p:cNvPr>
          <p:cNvSpPr txBox="1">
            <a:spLocks/>
          </p:cNvSpPr>
          <p:nvPr/>
        </p:nvSpPr>
        <p:spPr>
          <a:xfrm>
            <a:off x="457201" y="5854937"/>
            <a:ext cx="5240216" cy="519886"/>
          </a:xfrm>
          <a:prstGeom prst="rect">
            <a:avLst/>
          </a:prstGeom>
          <a:noFill/>
        </p:spPr>
        <p:txBody>
          <a:bodyPr wrap="square">
            <a:spAutoFit/>
          </a:bodyPr>
          <a:lstStyle/>
          <a:p>
            <a:pPr lvl="0">
              <a:lnSpc>
                <a:spcPct val="107000"/>
              </a:lnSpc>
            </a:pPr>
            <a:r>
              <a:rPr lang="en-GB" sz="28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3"/>
              </a:rPr>
              <a:t>go.bath.ac.uk/engage-grants</a:t>
            </a:r>
            <a:endParaRPr lang="en-GB" sz="28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1405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FC0ED8-1FC3-5000-8A79-FA9F7A93ADB2}"/>
              </a:ext>
            </a:extLst>
          </p:cNvPr>
          <p:cNvSpPr txBox="1">
            <a:spLocks/>
          </p:cNvSpPr>
          <p:nvPr/>
        </p:nvSpPr>
        <p:spPr>
          <a:xfrm>
            <a:off x="457200" y="775504"/>
            <a:ext cx="11585574" cy="174667"/>
          </a:xfrm>
          <a:prstGeom prst="rect">
            <a:avLst/>
          </a:prstGeom>
        </p:spPr>
        <p:txBody>
          <a:bodyPr vert="horz" lIns="91440" tIns="45720" rIns="91440" bIns="45720" rtlCol="0" anchor="b">
            <a:noAutofit/>
          </a:bodyPr>
          <a:lstStyle>
            <a:lvl1pPr algn="l" defTabSz="914400" rtl="0" eaLnBrk="1" latinLnBrk="0" hangingPunct="1">
              <a:lnSpc>
                <a:spcPct val="90000"/>
              </a:lnSpc>
              <a:spcBef>
                <a:spcPts val="0"/>
              </a:spcBef>
              <a:spcAft>
                <a:spcPts val="600"/>
              </a:spcAft>
              <a:buNone/>
              <a:defRPr sz="2400" b="1" kern="1200">
                <a:solidFill>
                  <a:schemeClr val="accent2"/>
                </a:solidFill>
                <a:latin typeface="Arial" panose="020B0604020202020204" pitchFamily="34" charset="0"/>
                <a:ea typeface="+mj-ea"/>
                <a:cs typeface="Arial" panose="020B0604020202020204" pitchFamily="34" charset="0"/>
              </a:defRPr>
            </a:lvl1pPr>
          </a:lstStyle>
          <a:p>
            <a:pPr algn="ctr"/>
            <a:r>
              <a:rPr lang="en-US" sz="3600" dirty="0">
                <a:solidFill>
                  <a:srgbClr val="336699"/>
                </a:solidFill>
              </a:rPr>
              <a:t>Bookable slots</a:t>
            </a:r>
          </a:p>
        </p:txBody>
      </p:sp>
      <p:sp>
        <p:nvSpPr>
          <p:cNvPr id="2" name="TextBox 1">
            <a:extLst>
              <a:ext uri="{FF2B5EF4-FFF2-40B4-BE49-F238E27FC236}">
                <a16:creationId xmlns:a16="http://schemas.microsoft.com/office/drawing/2014/main" id="{DE5E6D5F-1DAA-EB1C-0E72-063B3224E561}"/>
              </a:ext>
            </a:extLst>
          </p:cNvPr>
          <p:cNvSpPr txBox="1"/>
          <p:nvPr/>
        </p:nvSpPr>
        <p:spPr>
          <a:xfrm>
            <a:off x="457200" y="950171"/>
            <a:ext cx="11585575" cy="5500160"/>
          </a:xfrm>
          <a:prstGeom prst="rect">
            <a:avLst/>
          </a:prstGeom>
          <a:noFill/>
        </p:spPr>
        <p:txBody>
          <a:bodyPr wrap="square" lIns="91440" tIns="45720" rIns="91440" bIns="45720" anchor="t">
            <a:spAutoFit/>
          </a:bodyPr>
          <a:lstStyle/>
          <a:p>
            <a:pPr lvl="0" algn="ctr">
              <a:lnSpc>
                <a:spcPct val="107000"/>
              </a:lnSpc>
            </a:pPr>
            <a:r>
              <a:rPr lang="en-GB" sz="2200" b="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w/c Monday 6 November 2023</a:t>
            </a:r>
          </a:p>
          <a:p>
            <a:pPr lvl="0" algn="ctr">
              <a:lnSpc>
                <a:spcPct val="107000"/>
              </a:lnSpc>
            </a:pPr>
            <a:r>
              <a:rPr lang="en-GB" sz="2200" u="sng" dirty="0">
                <a:solidFill>
                  <a:schemeClr val="tx1">
                    <a:lumMod val="65000"/>
                    <a:lumOff val="35000"/>
                  </a:schemeClr>
                </a:solidFill>
                <a:latin typeface="Arial"/>
                <a:ea typeface="Calibri"/>
                <a:cs typeface="Arial"/>
              </a:rPr>
              <a:t>Wed 8 Nov </a:t>
            </a:r>
            <a:r>
              <a:rPr lang="en-GB" sz="2200" dirty="0">
                <a:solidFill>
                  <a:schemeClr val="tx1">
                    <a:lumMod val="65000"/>
                    <a:lumOff val="35000"/>
                  </a:schemeClr>
                </a:solidFill>
                <a:latin typeface="Arial"/>
                <a:ea typeface="Calibri"/>
                <a:cs typeface="Arial"/>
              </a:rPr>
              <a:t>- 11:00 – 13:00, 15:30 – 17:00</a:t>
            </a:r>
          </a:p>
          <a:p>
            <a:pPr lvl="0" algn="ctr">
              <a:lnSpc>
                <a:spcPct val="107000"/>
              </a:lnSpc>
            </a:pPr>
            <a:r>
              <a:rPr lang="en-GB" sz="2200" u="sng" dirty="0">
                <a:solidFill>
                  <a:schemeClr val="tx1">
                    <a:lumMod val="65000"/>
                    <a:lumOff val="35000"/>
                  </a:schemeClr>
                </a:solidFill>
                <a:latin typeface="Arial"/>
                <a:ea typeface="Calibri"/>
                <a:cs typeface="Arial"/>
              </a:rPr>
              <a:t>Fri 10 Nov</a:t>
            </a:r>
            <a:r>
              <a:rPr lang="en-GB" sz="2200" dirty="0">
                <a:solidFill>
                  <a:schemeClr val="tx1">
                    <a:lumMod val="65000"/>
                    <a:lumOff val="35000"/>
                  </a:schemeClr>
                </a:solidFill>
                <a:latin typeface="Arial"/>
                <a:ea typeface="Calibri"/>
                <a:cs typeface="Arial"/>
              </a:rPr>
              <a:t> – 15:00 – 17:00</a:t>
            </a:r>
          </a:p>
          <a:p>
            <a:pPr lvl="0" algn="ctr">
              <a:lnSpc>
                <a:spcPct val="107000"/>
              </a:lnSpc>
            </a:pPr>
            <a:endParaRPr lang="en-GB" sz="22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lvl="0" algn="ctr">
              <a:lnSpc>
                <a:spcPct val="107000"/>
              </a:lnSpc>
            </a:pPr>
            <a:r>
              <a:rPr lang="en-GB" sz="2200" b="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w/c Monday 13 November 2023</a:t>
            </a:r>
          </a:p>
          <a:p>
            <a:pPr lvl="0" algn="ctr">
              <a:lnSpc>
                <a:spcPct val="107000"/>
              </a:lnSpc>
            </a:pPr>
            <a:r>
              <a:rPr lang="en-GB" sz="2200" u="sng" dirty="0">
                <a:solidFill>
                  <a:schemeClr val="tx1">
                    <a:lumMod val="65000"/>
                    <a:lumOff val="35000"/>
                  </a:schemeClr>
                </a:solidFill>
                <a:latin typeface="Arial"/>
                <a:ea typeface="Calibri"/>
                <a:cs typeface="Arial"/>
              </a:rPr>
              <a:t>Mon 13 Nov</a:t>
            </a:r>
            <a:r>
              <a:rPr lang="en-GB" sz="2200" dirty="0">
                <a:solidFill>
                  <a:schemeClr val="tx1">
                    <a:lumMod val="65000"/>
                    <a:lumOff val="35000"/>
                  </a:schemeClr>
                </a:solidFill>
                <a:latin typeface="Arial"/>
                <a:ea typeface="Calibri"/>
                <a:cs typeface="Arial"/>
              </a:rPr>
              <a:t> – 12:00 – 13:00, 15:00 – 17:00</a:t>
            </a:r>
          </a:p>
          <a:p>
            <a:pPr lvl="0" algn="ctr">
              <a:lnSpc>
                <a:spcPct val="107000"/>
              </a:lnSpc>
            </a:pPr>
            <a:r>
              <a:rPr lang="en-GB" sz="2200" u="sng" dirty="0">
                <a:solidFill>
                  <a:schemeClr val="tx1">
                    <a:lumMod val="65000"/>
                    <a:lumOff val="35000"/>
                  </a:schemeClr>
                </a:solidFill>
                <a:latin typeface="Arial"/>
                <a:ea typeface="Calibri"/>
                <a:cs typeface="Arial"/>
              </a:rPr>
              <a:t>Wed 15 Nov</a:t>
            </a:r>
            <a:r>
              <a:rPr lang="en-GB" sz="2200" dirty="0">
                <a:solidFill>
                  <a:schemeClr val="tx1">
                    <a:lumMod val="65000"/>
                    <a:lumOff val="35000"/>
                  </a:schemeClr>
                </a:solidFill>
                <a:latin typeface="Arial"/>
                <a:ea typeface="Calibri"/>
                <a:cs typeface="Arial"/>
              </a:rPr>
              <a:t> – 15:00 – 17:00</a:t>
            </a:r>
          </a:p>
          <a:p>
            <a:pPr lvl="0" algn="ctr">
              <a:lnSpc>
                <a:spcPct val="107000"/>
              </a:lnSpc>
            </a:pPr>
            <a:r>
              <a:rPr lang="en-GB" sz="2200" u="sng" dirty="0">
                <a:solidFill>
                  <a:schemeClr val="tx1">
                    <a:lumMod val="65000"/>
                    <a:lumOff val="35000"/>
                  </a:schemeClr>
                </a:solidFill>
                <a:latin typeface="Arial"/>
                <a:ea typeface="Calibri"/>
                <a:cs typeface="Arial"/>
              </a:rPr>
              <a:t>Fri 17 Nov</a:t>
            </a:r>
            <a:r>
              <a:rPr lang="en-GB" sz="2200" dirty="0">
                <a:solidFill>
                  <a:schemeClr val="tx1">
                    <a:lumMod val="65000"/>
                    <a:lumOff val="35000"/>
                  </a:schemeClr>
                </a:solidFill>
                <a:latin typeface="Arial"/>
                <a:ea typeface="Calibri"/>
                <a:cs typeface="Arial"/>
              </a:rPr>
              <a:t> – 11:00 – 13:00, 15:00 – 17:00</a:t>
            </a:r>
          </a:p>
          <a:p>
            <a:pPr algn="ctr">
              <a:lnSpc>
                <a:spcPct val="107000"/>
              </a:lnSpc>
            </a:pPr>
            <a:endParaRPr lang="en-GB" sz="22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en-GB" sz="2200" b="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w/c Monday 20 November 2023</a:t>
            </a:r>
          </a:p>
          <a:p>
            <a:pPr lvl="0" algn="ctr">
              <a:lnSpc>
                <a:spcPct val="107000"/>
              </a:lnSpc>
            </a:pPr>
            <a:r>
              <a:rPr lang="en-GB" sz="2200" u="sng" dirty="0">
                <a:solidFill>
                  <a:schemeClr val="tx1">
                    <a:lumMod val="65000"/>
                    <a:lumOff val="35000"/>
                  </a:schemeClr>
                </a:solidFill>
                <a:latin typeface="Arial"/>
                <a:ea typeface="Calibri"/>
                <a:cs typeface="Arial"/>
              </a:rPr>
              <a:t>Mon 20 Nov</a:t>
            </a:r>
            <a:r>
              <a:rPr lang="en-GB" sz="2200" dirty="0">
                <a:solidFill>
                  <a:schemeClr val="tx1">
                    <a:lumMod val="65000"/>
                    <a:lumOff val="35000"/>
                  </a:schemeClr>
                </a:solidFill>
                <a:latin typeface="Arial"/>
                <a:ea typeface="Calibri"/>
                <a:cs typeface="Arial"/>
              </a:rPr>
              <a:t> – 15:00 – 17:00</a:t>
            </a:r>
          </a:p>
          <a:p>
            <a:pPr lvl="0" algn="ctr">
              <a:lnSpc>
                <a:spcPct val="107000"/>
              </a:lnSpc>
            </a:pPr>
            <a:r>
              <a:rPr lang="en-GB" sz="2200" u="sng" dirty="0">
                <a:solidFill>
                  <a:schemeClr val="tx1">
                    <a:lumMod val="65000"/>
                    <a:lumOff val="35000"/>
                  </a:schemeClr>
                </a:solidFill>
                <a:latin typeface="Arial"/>
                <a:ea typeface="Calibri"/>
                <a:cs typeface="Arial"/>
              </a:rPr>
              <a:t>Tues 21 Nov</a:t>
            </a:r>
            <a:r>
              <a:rPr lang="en-GB" sz="2200" dirty="0">
                <a:solidFill>
                  <a:schemeClr val="tx1">
                    <a:lumMod val="65000"/>
                    <a:lumOff val="35000"/>
                  </a:schemeClr>
                </a:solidFill>
                <a:latin typeface="Arial"/>
                <a:ea typeface="Calibri"/>
                <a:cs typeface="Arial"/>
              </a:rPr>
              <a:t> – 12:15 – 13:15, 14:45 – 15:15</a:t>
            </a:r>
          </a:p>
          <a:p>
            <a:pPr lvl="0" algn="ctr">
              <a:lnSpc>
                <a:spcPct val="107000"/>
              </a:lnSpc>
            </a:pPr>
            <a:r>
              <a:rPr lang="en-GB" sz="2200" u="sng" dirty="0">
                <a:solidFill>
                  <a:schemeClr val="tx1">
                    <a:lumMod val="65000"/>
                    <a:lumOff val="35000"/>
                  </a:schemeClr>
                </a:solidFill>
                <a:latin typeface="Arial"/>
                <a:ea typeface="Calibri"/>
                <a:cs typeface="Arial"/>
              </a:rPr>
              <a:t>Wed 22 Nov</a:t>
            </a:r>
            <a:r>
              <a:rPr lang="en-GB" sz="2200" dirty="0">
                <a:solidFill>
                  <a:schemeClr val="tx1">
                    <a:lumMod val="65000"/>
                    <a:lumOff val="35000"/>
                  </a:schemeClr>
                </a:solidFill>
                <a:latin typeface="Arial"/>
                <a:ea typeface="Calibri"/>
                <a:cs typeface="Arial"/>
              </a:rPr>
              <a:t> – 11:00 – 13:00, 15:00 – 17:00</a:t>
            </a:r>
          </a:p>
          <a:p>
            <a:pPr lvl="0" algn="ctr">
              <a:lnSpc>
                <a:spcPct val="107000"/>
              </a:lnSpc>
            </a:pPr>
            <a:r>
              <a:rPr lang="en-GB" sz="2200" u="sng" dirty="0">
                <a:solidFill>
                  <a:schemeClr val="tx1">
                    <a:lumMod val="65000"/>
                    <a:lumOff val="35000"/>
                  </a:schemeClr>
                </a:solidFill>
                <a:latin typeface="Arial"/>
                <a:ea typeface="Calibri"/>
                <a:cs typeface="Arial"/>
              </a:rPr>
              <a:t>Thurs 23 Nov </a:t>
            </a:r>
            <a:r>
              <a:rPr lang="en-GB" sz="2200" dirty="0">
                <a:solidFill>
                  <a:schemeClr val="tx1">
                    <a:lumMod val="65000"/>
                    <a:lumOff val="35000"/>
                  </a:schemeClr>
                </a:solidFill>
                <a:latin typeface="Arial"/>
                <a:ea typeface="Calibri"/>
                <a:cs typeface="Arial"/>
              </a:rPr>
              <a:t>– 11:00 – 12:00, 15:00 – 17:00</a:t>
            </a:r>
          </a:p>
          <a:p>
            <a:pPr lvl="0" algn="ctr">
              <a:lnSpc>
                <a:spcPct val="107000"/>
              </a:lnSpc>
            </a:pPr>
            <a:r>
              <a:rPr lang="en-GB" sz="2200" u="sng" dirty="0">
                <a:solidFill>
                  <a:schemeClr val="tx1">
                    <a:lumMod val="65000"/>
                    <a:lumOff val="35000"/>
                  </a:schemeClr>
                </a:solidFill>
                <a:latin typeface="Arial"/>
                <a:ea typeface="Calibri"/>
                <a:cs typeface="Arial"/>
              </a:rPr>
              <a:t>Fri 24 Nov</a:t>
            </a:r>
            <a:r>
              <a:rPr lang="en-GB" sz="2200" dirty="0">
                <a:solidFill>
                  <a:schemeClr val="tx1">
                    <a:lumMod val="65000"/>
                    <a:lumOff val="35000"/>
                  </a:schemeClr>
                </a:solidFill>
                <a:latin typeface="Arial"/>
                <a:ea typeface="Calibri"/>
                <a:cs typeface="Arial"/>
              </a:rPr>
              <a:t> – 11:00 – 13:00, 15:00 – 17:00</a:t>
            </a:r>
          </a:p>
        </p:txBody>
      </p:sp>
    </p:spTree>
    <p:extLst>
      <p:ext uri="{BB962C8B-B14F-4D97-AF65-F5344CB8AC3E}">
        <p14:creationId xmlns:p14="http://schemas.microsoft.com/office/powerpoint/2010/main" val="131885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F5CD1C-D038-BC76-5A66-15143B264715}"/>
              </a:ext>
            </a:extLst>
          </p:cNvPr>
          <p:cNvSpPr txBox="1">
            <a:spLocks/>
          </p:cNvSpPr>
          <p:nvPr/>
        </p:nvSpPr>
        <p:spPr>
          <a:xfrm>
            <a:off x="377072" y="506138"/>
            <a:ext cx="12097732" cy="462570"/>
          </a:xfrm>
          <a:prstGeom prst="rect">
            <a:avLst/>
          </a:prstGeom>
        </p:spPr>
        <p:txBody>
          <a:bodyPr vert="horz" lIns="91440" tIns="45720" rIns="91440" bIns="45720" rtlCol="0" anchor="b">
            <a:noAutofit/>
          </a:bodyPr>
          <a:lstStyle>
            <a:lvl1pPr algn="l" defTabSz="914400" rtl="0" eaLnBrk="1" latinLnBrk="0" hangingPunct="1">
              <a:lnSpc>
                <a:spcPct val="90000"/>
              </a:lnSpc>
              <a:spcBef>
                <a:spcPts val="0"/>
              </a:spcBef>
              <a:spcAft>
                <a:spcPts val="600"/>
              </a:spcAft>
              <a:buNone/>
              <a:defRPr sz="2400" b="1" kern="1200">
                <a:solidFill>
                  <a:schemeClr val="accent2"/>
                </a:solidFill>
                <a:latin typeface="Arial" panose="020B0604020202020204" pitchFamily="34" charset="0"/>
                <a:ea typeface="+mj-ea"/>
                <a:cs typeface="Arial" panose="020B0604020202020204" pitchFamily="34" charset="0"/>
              </a:defRPr>
            </a:lvl1pPr>
          </a:lstStyle>
          <a:p>
            <a:r>
              <a:rPr lang="en-US" sz="3600" dirty="0">
                <a:solidFill>
                  <a:srgbClr val="336699"/>
                </a:solidFill>
              </a:rPr>
              <a:t>Summary of Engage and Involve Grants funding call </a:t>
            </a:r>
          </a:p>
        </p:txBody>
      </p:sp>
      <p:sp>
        <p:nvSpPr>
          <p:cNvPr id="7" name="Rectangle: Rounded Corners 6">
            <a:extLst>
              <a:ext uri="{FF2B5EF4-FFF2-40B4-BE49-F238E27FC236}">
                <a16:creationId xmlns:a16="http://schemas.microsoft.com/office/drawing/2014/main" id="{20C31798-9561-4C61-AACF-DA721038EECC}"/>
              </a:ext>
            </a:extLst>
          </p:cNvPr>
          <p:cNvSpPr/>
          <p:nvPr/>
        </p:nvSpPr>
        <p:spPr>
          <a:xfrm>
            <a:off x="3726730" y="2830398"/>
            <a:ext cx="4430598" cy="2158737"/>
          </a:xfrm>
          <a:prstGeom prst="round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Improve </a:t>
            </a:r>
            <a:r>
              <a:rPr lang="en-GB" sz="2800" dirty="0">
                <a:effectLst/>
                <a:latin typeface="Arial" panose="020B0604020202020204" pitchFamily="34" charset="0"/>
                <a:ea typeface="Calibri" panose="020F0502020204030204" pitchFamily="34" charset="0"/>
                <a:cs typeface="Arial" panose="020B0604020202020204" pitchFamily="34" charset="0"/>
              </a:rPr>
              <a:t>connections between University of Bath research and wider society</a:t>
            </a:r>
            <a:endParaRPr lang="en-GB" sz="2800"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6038022F-AA34-DE5F-78F3-C8F478FD0B96}"/>
              </a:ext>
            </a:extLst>
          </p:cNvPr>
          <p:cNvSpPr/>
          <p:nvPr/>
        </p:nvSpPr>
        <p:spPr>
          <a:xfrm>
            <a:off x="377072" y="1182279"/>
            <a:ext cx="3054285" cy="2158737"/>
          </a:xfrm>
          <a:prstGeom prst="round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£20,000 available to fund </a:t>
            </a:r>
            <a:r>
              <a:rPr lang="en-GB" sz="2200" dirty="0">
                <a:effectLst/>
                <a:latin typeface="Arial" panose="020B0604020202020204" pitchFamily="34" charset="0"/>
                <a:ea typeface="Calibri" panose="020F0502020204030204" pitchFamily="34" charset="0"/>
                <a:cs typeface="Arial" panose="020B0604020202020204" pitchFamily="34" charset="0"/>
              </a:rPr>
              <a:t>10 projects, each up to £2,000</a:t>
            </a:r>
            <a:endParaRPr lang="en-GB" sz="2200"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C2C4FD97-884A-CAF0-E4CB-076BEEF4E504}"/>
              </a:ext>
            </a:extLst>
          </p:cNvPr>
          <p:cNvSpPr/>
          <p:nvPr/>
        </p:nvSpPr>
        <p:spPr>
          <a:xfrm>
            <a:off x="377072" y="4270342"/>
            <a:ext cx="3054285" cy="2396763"/>
          </a:xfrm>
          <a:prstGeom prst="round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effectLst/>
                <a:latin typeface="Arial" panose="020B0604020202020204" pitchFamily="34" charset="0"/>
                <a:ea typeface="Calibri" panose="020F0502020204030204" pitchFamily="34" charset="0"/>
                <a:cs typeface="Arial" panose="020B0604020202020204" pitchFamily="34" charset="0"/>
              </a:rPr>
              <a:t>All staff members in the Research &amp; Education and Technical &amp; Experimental job families and doctoral students</a:t>
            </a:r>
            <a:endParaRPr lang="en-GB" sz="22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36CDC7AB-4548-4705-4B71-B53F560591FD}"/>
              </a:ext>
            </a:extLst>
          </p:cNvPr>
          <p:cNvSpPr/>
          <p:nvPr/>
        </p:nvSpPr>
        <p:spPr>
          <a:xfrm>
            <a:off x="8465271" y="1182278"/>
            <a:ext cx="3054285" cy="2158737"/>
          </a:xfrm>
          <a:prstGeom prst="round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200" dirty="0">
                <a:effectLst/>
                <a:latin typeface="Arial" panose="020B0604020202020204" pitchFamily="34" charset="0"/>
                <a:ea typeface="Calibri" panose="020F0502020204030204" pitchFamily="34" charset="0"/>
                <a:cs typeface="Arial" panose="020B0604020202020204" pitchFamily="34" charset="0"/>
              </a:rPr>
              <a:t>Funding a portfolio of projects across the Faculties and the School and types of activities. </a:t>
            </a:r>
          </a:p>
        </p:txBody>
      </p:sp>
      <p:sp>
        <p:nvSpPr>
          <p:cNvPr id="11" name="Rectangle: Rounded Corners 10">
            <a:extLst>
              <a:ext uri="{FF2B5EF4-FFF2-40B4-BE49-F238E27FC236}">
                <a16:creationId xmlns:a16="http://schemas.microsoft.com/office/drawing/2014/main" id="{E3485E6F-85C5-8731-61EA-2D6414A037FC}"/>
              </a:ext>
            </a:extLst>
          </p:cNvPr>
          <p:cNvSpPr/>
          <p:nvPr/>
        </p:nvSpPr>
        <p:spPr>
          <a:xfrm>
            <a:off x="8465270" y="4508367"/>
            <a:ext cx="3054285" cy="2158737"/>
          </a:xfrm>
          <a:prstGeom prst="round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400" dirty="0">
                <a:effectLst/>
                <a:latin typeface="Arial" panose="020B0604020202020204" pitchFamily="34" charset="0"/>
                <a:ea typeface="Calibri" panose="020F0502020204030204" pitchFamily="34" charset="0"/>
                <a:cs typeface="Arial" panose="020B0604020202020204" pitchFamily="34" charset="0"/>
              </a:rPr>
              <a:t>Deadline for the call is Friday 8 December 2023 at 4pm</a:t>
            </a:r>
          </a:p>
        </p:txBody>
      </p:sp>
    </p:spTree>
    <p:extLst>
      <p:ext uri="{BB962C8B-B14F-4D97-AF65-F5344CB8AC3E}">
        <p14:creationId xmlns:p14="http://schemas.microsoft.com/office/powerpoint/2010/main" val="195721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F5CD1C-D038-BC76-5A66-15143B264715}"/>
              </a:ext>
            </a:extLst>
          </p:cNvPr>
          <p:cNvSpPr txBox="1">
            <a:spLocks/>
          </p:cNvSpPr>
          <p:nvPr/>
        </p:nvSpPr>
        <p:spPr>
          <a:xfrm>
            <a:off x="377072" y="894758"/>
            <a:ext cx="6709528" cy="462570"/>
          </a:xfrm>
          <a:prstGeom prst="rect">
            <a:avLst/>
          </a:prstGeom>
        </p:spPr>
        <p:txBody>
          <a:bodyPr vert="horz" lIns="91440" tIns="45720" rIns="91440" bIns="45720" rtlCol="0" anchor="b">
            <a:noAutofit/>
          </a:bodyPr>
          <a:lstStyle>
            <a:lvl1pPr algn="l" defTabSz="914400" rtl="0" eaLnBrk="1" latinLnBrk="0" hangingPunct="1">
              <a:lnSpc>
                <a:spcPct val="90000"/>
              </a:lnSpc>
              <a:spcBef>
                <a:spcPts val="0"/>
              </a:spcBef>
              <a:spcAft>
                <a:spcPts val="600"/>
              </a:spcAft>
              <a:buNone/>
              <a:defRPr sz="2400" b="1" kern="1200">
                <a:solidFill>
                  <a:schemeClr val="accent2"/>
                </a:solidFill>
                <a:latin typeface="Arial" panose="020B0604020202020204" pitchFamily="34" charset="0"/>
                <a:ea typeface="+mj-ea"/>
                <a:cs typeface="Arial" panose="020B0604020202020204" pitchFamily="34" charset="0"/>
              </a:defRPr>
            </a:lvl1pPr>
          </a:lstStyle>
          <a:p>
            <a:r>
              <a:rPr lang="en-US" sz="3600" dirty="0">
                <a:solidFill>
                  <a:srgbClr val="336699"/>
                </a:solidFill>
              </a:rPr>
              <a:t>Public engagement with research </a:t>
            </a:r>
          </a:p>
        </p:txBody>
      </p:sp>
      <p:sp>
        <p:nvSpPr>
          <p:cNvPr id="3" name="TextBox 2">
            <a:extLst>
              <a:ext uri="{FF2B5EF4-FFF2-40B4-BE49-F238E27FC236}">
                <a16:creationId xmlns:a16="http://schemas.microsoft.com/office/drawing/2014/main" id="{893C95C5-4C68-BC08-4BC3-55CEC70D0C3C}"/>
              </a:ext>
            </a:extLst>
          </p:cNvPr>
          <p:cNvSpPr txBox="1"/>
          <p:nvPr/>
        </p:nvSpPr>
        <p:spPr>
          <a:xfrm>
            <a:off x="377072" y="1475261"/>
            <a:ext cx="5236650" cy="4908267"/>
          </a:xfrm>
          <a:prstGeom prst="rect">
            <a:avLst/>
          </a:prstGeom>
          <a:noFill/>
        </p:spPr>
        <p:txBody>
          <a:bodyPr wrap="square">
            <a:spAutoFit/>
          </a:bodyPr>
          <a:lstStyle/>
          <a:p>
            <a:pPr lvl="0">
              <a:lnSpc>
                <a:spcPct val="107000"/>
              </a:lnSpc>
            </a:pPr>
            <a:r>
              <a:rPr lang="en-GB" sz="2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We define public engagement with research as:</a:t>
            </a:r>
            <a:endParaRPr lang="en-GB" sz="2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Involving people outside of academia in places and at times where they are able to choose whether or not participate.</a:t>
            </a:r>
          </a:p>
          <a:p>
            <a:pPr marL="342900" lvl="0" indent="-342900">
              <a:lnSpc>
                <a:spcPct val="107000"/>
              </a:lnSpc>
              <a:spcAft>
                <a:spcPts val="800"/>
              </a:spcAft>
              <a:buFont typeface="Symbol" panose="05050102010706020507" pitchFamily="18" charset="2"/>
              <a:buChar char=""/>
            </a:pPr>
            <a:r>
              <a:rPr lang="en-GB" sz="2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Engagement as a process where benefits are generated to both yourself (and/or your research) and the people you are engaging. </a:t>
            </a:r>
          </a:p>
          <a:p>
            <a:pPr marL="342900" lvl="0" indent="-342900">
              <a:lnSpc>
                <a:spcPct val="107000"/>
              </a:lnSpc>
              <a:spcAft>
                <a:spcPts val="800"/>
              </a:spcAft>
              <a:buFont typeface="Symbol" panose="05050102010706020507" pitchFamily="18" charset="2"/>
              <a:buChar char=""/>
            </a:pPr>
            <a:r>
              <a:rPr lang="en-GB" sz="2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Involving specific and active research</a:t>
            </a:r>
            <a:endParaRPr lang="en-GB" sz="2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Picture 4" descr="A group of people talking to each other&#10;&#10;Description automatically generated">
            <a:extLst>
              <a:ext uri="{FF2B5EF4-FFF2-40B4-BE49-F238E27FC236}">
                <a16:creationId xmlns:a16="http://schemas.microsoft.com/office/drawing/2014/main" id="{933D08AC-A27D-946A-23D1-03837908EC72}"/>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096000" y="0"/>
            <a:ext cx="6865620" cy="6858000"/>
          </a:xfrm>
          <a:prstGeom prst="rect">
            <a:avLst/>
          </a:prstGeom>
        </p:spPr>
      </p:pic>
    </p:spTree>
    <p:extLst>
      <p:ext uri="{BB962C8B-B14F-4D97-AF65-F5344CB8AC3E}">
        <p14:creationId xmlns:p14="http://schemas.microsoft.com/office/powerpoint/2010/main" val="1888972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F5CD1C-D038-BC76-5A66-15143B264715}"/>
              </a:ext>
            </a:extLst>
          </p:cNvPr>
          <p:cNvSpPr txBox="1">
            <a:spLocks/>
          </p:cNvSpPr>
          <p:nvPr/>
        </p:nvSpPr>
        <p:spPr>
          <a:xfrm>
            <a:off x="4987172" y="666849"/>
            <a:ext cx="4975978" cy="283322"/>
          </a:xfrm>
          <a:prstGeom prst="rect">
            <a:avLst/>
          </a:prstGeom>
        </p:spPr>
        <p:txBody>
          <a:bodyPr vert="horz" lIns="91440" tIns="45720" rIns="91440" bIns="45720" rtlCol="0" anchor="b">
            <a:noAutofit/>
          </a:bodyPr>
          <a:lstStyle>
            <a:lvl1pPr algn="l" defTabSz="914400" rtl="0" eaLnBrk="1" latinLnBrk="0" hangingPunct="1">
              <a:lnSpc>
                <a:spcPct val="90000"/>
              </a:lnSpc>
              <a:spcBef>
                <a:spcPts val="0"/>
              </a:spcBef>
              <a:spcAft>
                <a:spcPts val="600"/>
              </a:spcAft>
              <a:buNone/>
              <a:defRPr sz="2400" b="1" kern="1200">
                <a:solidFill>
                  <a:schemeClr val="accent2"/>
                </a:solidFill>
                <a:latin typeface="Arial" panose="020B0604020202020204" pitchFamily="34" charset="0"/>
                <a:ea typeface="+mj-ea"/>
                <a:cs typeface="Arial" panose="020B0604020202020204" pitchFamily="34" charset="0"/>
              </a:defRPr>
            </a:lvl1pPr>
          </a:lstStyle>
          <a:p>
            <a:r>
              <a:rPr lang="en-US" sz="3600" dirty="0">
                <a:solidFill>
                  <a:srgbClr val="336699"/>
                </a:solidFill>
              </a:rPr>
              <a:t>Who are the ‘public’?</a:t>
            </a:r>
          </a:p>
        </p:txBody>
      </p:sp>
      <p:sp>
        <p:nvSpPr>
          <p:cNvPr id="3" name="TextBox 2">
            <a:extLst>
              <a:ext uri="{FF2B5EF4-FFF2-40B4-BE49-F238E27FC236}">
                <a16:creationId xmlns:a16="http://schemas.microsoft.com/office/drawing/2014/main" id="{893C95C5-4C68-BC08-4BC3-55CEC70D0C3C}"/>
              </a:ext>
            </a:extLst>
          </p:cNvPr>
          <p:cNvSpPr txBox="1"/>
          <p:nvPr/>
        </p:nvSpPr>
        <p:spPr>
          <a:xfrm>
            <a:off x="4987172" y="1170460"/>
            <a:ext cx="7204828" cy="2829814"/>
          </a:xfrm>
          <a:prstGeom prst="rect">
            <a:avLst/>
          </a:prstGeom>
          <a:noFill/>
        </p:spPr>
        <p:txBody>
          <a:bodyPr wrap="square">
            <a:spAutoFit/>
          </a:bodyPr>
          <a:lstStyle/>
          <a:p>
            <a:pPr lvl="0">
              <a:lnSpc>
                <a:spcPct val="107000"/>
              </a:lnSpc>
            </a:pPr>
            <a:r>
              <a:rPr lang="en-GB" sz="2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Anyone outside academia acting in a non-professional capacity. This could be defined by:</a:t>
            </a:r>
          </a:p>
          <a:p>
            <a:pPr marL="457200" lvl="0" indent="-457200">
              <a:lnSpc>
                <a:spcPct val="107000"/>
              </a:lnSpc>
              <a:buFont typeface="Arial" panose="020B0604020202020204" pitchFamily="34" charset="0"/>
              <a:buChar char="•"/>
            </a:pPr>
            <a:r>
              <a:rPr lang="en-GB" sz="2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Where they live </a:t>
            </a:r>
          </a:p>
          <a:p>
            <a:pPr marL="457200" lvl="0" indent="-457200">
              <a:lnSpc>
                <a:spcPct val="107000"/>
              </a:lnSpc>
              <a:buFont typeface="Arial" panose="020B0604020202020204" pitchFamily="34" charset="0"/>
              <a:buChar char="•"/>
            </a:pPr>
            <a:r>
              <a:rPr lang="en-GB" sz="2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How they identify (age, gender, ethnicity etc)</a:t>
            </a:r>
          </a:p>
          <a:p>
            <a:pPr marL="457200" lvl="0" indent="-457200">
              <a:lnSpc>
                <a:spcPct val="107000"/>
              </a:lnSpc>
              <a:buFont typeface="Arial" panose="020B0604020202020204" pitchFamily="34" charset="0"/>
              <a:buChar char="•"/>
            </a:pPr>
            <a:r>
              <a:rPr lang="en-GB" sz="2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Their interests </a:t>
            </a:r>
          </a:p>
          <a:p>
            <a:pPr marL="457200" lvl="0" indent="-457200">
              <a:lnSpc>
                <a:spcPct val="107000"/>
              </a:lnSpc>
              <a:buFont typeface="Arial" panose="020B0604020202020204" pitchFamily="34" charset="0"/>
              <a:buChar char="•"/>
            </a:pPr>
            <a:r>
              <a:rPr lang="en-GB" sz="2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Their lived experience of for example an event or a health condition</a:t>
            </a:r>
          </a:p>
        </p:txBody>
      </p:sp>
      <p:sp>
        <p:nvSpPr>
          <p:cNvPr id="2" name="TextBox 1">
            <a:extLst>
              <a:ext uri="{FF2B5EF4-FFF2-40B4-BE49-F238E27FC236}">
                <a16:creationId xmlns:a16="http://schemas.microsoft.com/office/drawing/2014/main" id="{A88D3E1B-5F65-27EB-FA4C-8D93A20B11AE}"/>
              </a:ext>
            </a:extLst>
          </p:cNvPr>
          <p:cNvSpPr txBox="1"/>
          <p:nvPr/>
        </p:nvSpPr>
        <p:spPr>
          <a:xfrm>
            <a:off x="4987172" y="4362224"/>
            <a:ext cx="7204828" cy="1249125"/>
          </a:xfrm>
          <a:prstGeom prst="rect">
            <a:avLst/>
          </a:prstGeom>
          <a:noFill/>
        </p:spPr>
        <p:txBody>
          <a:bodyPr wrap="square">
            <a:spAutoFit/>
          </a:bodyPr>
          <a:lstStyle/>
          <a:p>
            <a:pPr lvl="0">
              <a:lnSpc>
                <a:spcPct val="107000"/>
              </a:lnSpc>
            </a:pPr>
            <a:r>
              <a:rPr lang="en-GB" sz="2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Public can also ’include organisations that may be intermediaries working in a professional capacity such as charities or cultural organisations.    </a:t>
            </a:r>
          </a:p>
        </p:txBody>
      </p:sp>
      <p:pic>
        <p:nvPicPr>
          <p:cNvPr id="6" name="Picture 5" descr="A group of people at a table&#10;&#10;Description automatically generated">
            <a:extLst>
              <a:ext uri="{FF2B5EF4-FFF2-40B4-BE49-F238E27FC236}">
                <a16:creationId xmlns:a16="http://schemas.microsoft.com/office/drawing/2014/main" id="{120AA18E-FB5E-292B-DD56-41F7EE0293C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192" y="0"/>
            <a:ext cx="4975979" cy="6858000"/>
          </a:xfrm>
          <a:prstGeom prst="rect">
            <a:avLst/>
          </a:prstGeom>
        </p:spPr>
      </p:pic>
    </p:spTree>
    <p:extLst>
      <p:ext uri="{BB962C8B-B14F-4D97-AF65-F5344CB8AC3E}">
        <p14:creationId xmlns:p14="http://schemas.microsoft.com/office/powerpoint/2010/main" val="792394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F5CD1C-D038-BC76-5A66-15143B264715}"/>
              </a:ext>
            </a:extLst>
          </p:cNvPr>
          <p:cNvSpPr txBox="1">
            <a:spLocks/>
          </p:cNvSpPr>
          <p:nvPr/>
        </p:nvSpPr>
        <p:spPr>
          <a:xfrm>
            <a:off x="457200" y="666750"/>
            <a:ext cx="9505950" cy="283421"/>
          </a:xfrm>
          <a:prstGeom prst="rect">
            <a:avLst/>
          </a:prstGeom>
        </p:spPr>
        <p:txBody>
          <a:bodyPr vert="horz" lIns="91440" tIns="45720" rIns="91440" bIns="45720" rtlCol="0" anchor="b">
            <a:noAutofit/>
          </a:bodyPr>
          <a:lstStyle>
            <a:lvl1pPr algn="l" defTabSz="914400" rtl="0" eaLnBrk="1" latinLnBrk="0" hangingPunct="1">
              <a:lnSpc>
                <a:spcPct val="90000"/>
              </a:lnSpc>
              <a:spcBef>
                <a:spcPts val="0"/>
              </a:spcBef>
              <a:spcAft>
                <a:spcPts val="600"/>
              </a:spcAft>
              <a:buNone/>
              <a:defRPr sz="2400" b="1" kern="1200">
                <a:solidFill>
                  <a:schemeClr val="accent2"/>
                </a:solidFill>
                <a:latin typeface="Arial" panose="020B0604020202020204" pitchFamily="34" charset="0"/>
                <a:ea typeface="+mj-ea"/>
                <a:cs typeface="Arial" panose="020B0604020202020204" pitchFamily="34" charset="0"/>
              </a:defRPr>
            </a:lvl1pPr>
          </a:lstStyle>
          <a:p>
            <a:r>
              <a:rPr lang="en-US" sz="3600" dirty="0">
                <a:solidFill>
                  <a:srgbClr val="336699"/>
                </a:solidFill>
              </a:rPr>
              <a:t>What we’re looking to fund</a:t>
            </a:r>
          </a:p>
        </p:txBody>
      </p:sp>
      <p:sp>
        <p:nvSpPr>
          <p:cNvPr id="7" name="TextBox 6">
            <a:extLst>
              <a:ext uri="{FF2B5EF4-FFF2-40B4-BE49-F238E27FC236}">
                <a16:creationId xmlns:a16="http://schemas.microsoft.com/office/drawing/2014/main" id="{554BB3B0-7DCD-6CEC-3E3B-2B171ED7F6F2}"/>
              </a:ext>
            </a:extLst>
          </p:cNvPr>
          <p:cNvSpPr txBox="1"/>
          <p:nvPr/>
        </p:nvSpPr>
        <p:spPr>
          <a:xfrm>
            <a:off x="457200" y="1238024"/>
            <a:ext cx="11410950" cy="853952"/>
          </a:xfrm>
          <a:prstGeom prst="rect">
            <a:avLst/>
          </a:prstGeom>
          <a:noFill/>
        </p:spPr>
        <p:txBody>
          <a:bodyPr wrap="square">
            <a:spAutoFit/>
          </a:bodyPr>
          <a:lstStyle/>
          <a:p>
            <a:pPr lvl="0">
              <a:lnSpc>
                <a:spcPct val="107000"/>
              </a:lnSpc>
            </a:pPr>
            <a:r>
              <a:rPr lang="en-GB" sz="2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Any activities that improve connections between University of Bath research and wider society. </a:t>
            </a:r>
          </a:p>
        </p:txBody>
      </p:sp>
      <p:pic>
        <p:nvPicPr>
          <p:cNvPr id="13" name="Picture 12" descr="A person holding a microphone to a person&#10;&#10;Description automatically generated">
            <a:extLst>
              <a:ext uri="{FF2B5EF4-FFF2-40B4-BE49-F238E27FC236}">
                <a16:creationId xmlns:a16="http://schemas.microsoft.com/office/drawing/2014/main" id="{EC94E85D-C083-F2AE-6CB3-C92350F70B3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57200" y="2379829"/>
            <a:ext cx="5531018" cy="4250494"/>
          </a:xfrm>
          <a:prstGeom prst="rect">
            <a:avLst/>
          </a:prstGeom>
        </p:spPr>
      </p:pic>
      <p:pic>
        <p:nvPicPr>
          <p:cNvPr id="25" name="Picture 24" descr="A group of women standing around a table&#10;&#10;Description automatically generated">
            <a:extLst>
              <a:ext uri="{FF2B5EF4-FFF2-40B4-BE49-F238E27FC236}">
                <a16:creationId xmlns:a16="http://schemas.microsoft.com/office/drawing/2014/main" id="{54A37071-1B41-6DB6-4D6D-11309DBCF797}"/>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337132" y="2379829"/>
            <a:ext cx="5531018" cy="4250493"/>
          </a:xfrm>
          <a:prstGeom prst="rect">
            <a:avLst/>
          </a:prstGeom>
        </p:spPr>
      </p:pic>
    </p:spTree>
    <p:extLst>
      <p:ext uri="{BB962C8B-B14F-4D97-AF65-F5344CB8AC3E}">
        <p14:creationId xmlns:p14="http://schemas.microsoft.com/office/powerpoint/2010/main" val="3066743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F5CD1C-D038-BC76-5A66-15143B264715}"/>
              </a:ext>
            </a:extLst>
          </p:cNvPr>
          <p:cNvSpPr txBox="1">
            <a:spLocks/>
          </p:cNvSpPr>
          <p:nvPr/>
        </p:nvSpPr>
        <p:spPr>
          <a:xfrm>
            <a:off x="457200" y="666750"/>
            <a:ext cx="9505950" cy="283421"/>
          </a:xfrm>
          <a:prstGeom prst="rect">
            <a:avLst/>
          </a:prstGeom>
        </p:spPr>
        <p:txBody>
          <a:bodyPr vert="horz" lIns="91440" tIns="45720" rIns="91440" bIns="45720" rtlCol="0" anchor="b">
            <a:noAutofit/>
          </a:bodyPr>
          <a:lstStyle>
            <a:lvl1pPr algn="l" defTabSz="914400" rtl="0" eaLnBrk="1" latinLnBrk="0" hangingPunct="1">
              <a:lnSpc>
                <a:spcPct val="90000"/>
              </a:lnSpc>
              <a:spcBef>
                <a:spcPts val="0"/>
              </a:spcBef>
              <a:spcAft>
                <a:spcPts val="600"/>
              </a:spcAft>
              <a:buNone/>
              <a:defRPr sz="2400" b="1" kern="1200">
                <a:solidFill>
                  <a:schemeClr val="accent2"/>
                </a:solidFill>
                <a:latin typeface="Arial" panose="020B0604020202020204" pitchFamily="34" charset="0"/>
                <a:ea typeface="+mj-ea"/>
                <a:cs typeface="Arial" panose="020B0604020202020204" pitchFamily="34" charset="0"/>
              </a:defRPr>
            </a:lvl1pPr>
          </a:lstStyle>
          <a:p>
            <a:r>
              <a:rPr lang="en-US" sz="3600" dirty="0">
                <a:solidFill>
                  <a:srgbClr val="336699"/>
                </a:solidFill>
              </a:rPr>
              <a:t>What we’re looking to fund</a:t>
            </a:r>
          </a:p>
        </p:txBody>
      </p:sp>
      <p:graphicFrame>
        <p:nvGraphicFramePr>
          <p:cNvPr id="2" name="Table 2">
            <a:extLst>
              <a:ext uri="{FF2B5EF4-FFF2-40B4-BE49-F238E27FC236}">
                <a16:creationId xmlns:a16="http://schemas.microsoft.com/office/drawing/2014/main" id="{C049CE2D-BDDF-7F3D-E704-1D14435BFC9F}"/>
              </a:ext>
            </a:extLst>
          </p:cNvPr>
          <p:cNvGraphicFramePr>
            <a:graphicFrameLocks noGrp="1"/>
          </p:cNvGraphicFramePr>
          <p:nvPr>
            <p:extLst>
              <p:ext uri="{D42A27DB-BD31-4B8C-83A1-F6EECF244321}">
                <p14:modId xmlns:p14="http://schemas.microsoft.com/office/powerpoint/2010/main" val="3647696443"/>
              </p:ext>
            </p:extLst>
          </p:nvPr>
        </p:nvGraphicFramePr>
        <p:xfrm>
          <a:off x="185195" y="2779959"/>
          <a:ext cx="11783030" cy="1294330"/>
        </p:xfrm>
        <a:graphic>
          <a:graphicData uri="http://schemas.openxmlformats.org/drawingml/2006/table">
            <a:tbl>
              <a:tblPr firstRow="1" bandRow="1">
                <a:tableStyleId>{5C22544A-7EE6-4342-B048-85BDC9FD1C3A}</a:tableStyleId>
              </a:tblPr>
              <a:tblGrid>
                <a:gridCol w="2356606">
                  <a:extLst>
                    <a:ext uri="{9D8B030D-6E8A-4147-A177-3AD203B41FA5}">
                      <a16:colId xmlns:a16="http://schemas.microsoft.com/office/drawing/2014/main" val="36711571"/>
                    </a:ext>
                  </a:extLst>
                </a:gridCol>
                <a:gridCol w="2356606">
                  <a:extLst>
                    <a:ext uri="{9D8B030D-6E8A-4147-A177-3AD203B41FA5}">
                      <a16:colId xmlns:a16="http://schemas.microsoft.com/office/drawing/2014/main" val="2718053953"/>
                    </a:ext>
                  </a:extLst>
                </a:gridCol>
                <a:gridCol w="2356606">
                  <a:extLst>
                    <a:ext uri="{9D8B030D-6E8A-4147-A177-3AD203B41FA5}">
                      <a16:colId xmlns:a16="http://schemas.microsoft.com/office/drawing/2014/main" val="3906639177"/>
                    </a:ext>
                  </a:extLst>
                </a:gridCol>
                <a:gridCol w="2356606">
                  <a:extLst>
                    <a:ext uri="{9D8B030D-6E8A-4147-A177-3AD203B41FA5}">
                      <a16:colId xmlns:a16="http://schemas.microsoft.com/office/drawing/2014/main" val="647838956"/>
                    </a:ext>
                  </a:extLst>
                </a:gridCol>
                <a:gridCol w="2356606">
                  <a:extLst>
                    <a:ext uri="{9D8B030D-6E8A-4147-A177-3AD203B41FA5}">
                      <a16:colId xmlns:a16="http://schemas.microsoft.com/office/drawing/2014/main" val="3309545921"/>
                    </a:ext>
                  </a:extLst>
                </a:gridCol>
              </a:tblGrid>
              <a:tr h="1294330">
                <a:tc>
                  <a:txBody>
                    <a:bodyPr/>
                    <a:lstStyle/>
                    <a:p>
                      <a:pPr algn="ctr"/>
                      <a:r>
                        <a:rPr lang="en-GB" sz="2800" dirty="0">
                          <a:latin typeface="Arial" panose="020B0604020202020204" pitchFamily="34" charset="0"/>
                          <a:cs typeface="Arial" panose="020B0604020202020204" pitchFamily="34" charset="0"/>
                        </a:rPr>
                        <a:t>Informing</a:t>
                      </a:r>
                    </a:p>
                  </a:txBody>
                  <a:tcPr anchor="ctr">
                    <a:solidFill>
                      <a:srgbClr val="336699"/>
                    </a:solidFill>
                  </a:tcPr>
                </a:tc>
                <a:tc>
                  <a:txBody>
                    <a:bodyPr/>
                    <a:lstStyle/>
                    <a:p>
                      <a:pPr algn="ctr"/>
                      <a:r>
                        <a:rPr lang="en-GB" sz="2800" dirty="0">
                          <a:latin typeface="Arial" panose="020B0604020202020204" pitchFamily="34" charset="0"/>
                          <a:cs typeface="Arial" panose="020B0604020202020204" pitchFamily="34" charset="0"/>
                        </a:rPr>
                        <a:t>Listening</a:t>
                      </a:r>
                    </a:p>
                  </a:txBody>
                  <a:tcPr anchor="ctr">
                    <a:solidFill>
                      <a:srgbClr val="336699"/>
                    </a:solidFill>
                  </a:tcPr>
                </a:tc>
                <a:tc>
                  <a:txBody>
                    <a:bodyPr/>
                    <a:lstStyle/>
                    <a:p>
                      <a:pPr algn="ctr"/>
                      <a:r>
                        <a:rPr lang="en-GB" sz="2800" dirty="0">
                          <a:latin typeface="Arial" panose="020B0604020202020204" pitchFamily="34" charset="0"/>
                          <a:cs typeface="Arial" panose="020B0604020202020204" pitchFamily="34" charset="0"/>
                        </a:rPr>
                        <a:t>Involving</a:t>
                      </a:r>
                    </a:p>
                  </a:txBody>
                  <a:tcPr anchor="ctr">
                    <a:solidFill>
                      <a:srgbClr val="336699"/>
                    </a:solidFill>
                  </a:tcPr>
                </a:tc>
                <a:tc>
                  <a:txBody>
                    <a:bodyPr/>
                    <a:lstStyle/>
                    <a:p>
                      <a:pPr algn="ctr"/>
                      <a:r>
                        <a:rPr lang="en-GB" sz="2800" dirty="0">
                          <a:latin typeface="Arial" panose="020B0604020202020204" pitchFamily="34" charset="0"/>
                          <a:cs typeface="Arial" panose="020B0604020202020204" pitchFamily="34" charset="0"/>
                        </a:rPr>
                        <a:t>Working Together</a:t>
                      </a:r>
                    </a:p>
                  </a:txBody>
                  <a:tcPr anchor="ctr">
                    <a:solidFill>
                      <a:srgbClr val="336699"/>
                    </a:solidFill>
                  </a:tcPr>
                </a:tc>
                <a:tc>
                  <a:txBody>
                    <a:bodyPr/>
                    <a:lstStyle/>
                    <a:p>
                      <a:pPr algn="ctr"/>
                      <a:r>
                        <a:rPr lang="en-GB" sz="2800" dirty="0">
                          <a:latin typeface="Arial" panose="020B0604020202020204" pitchFamily="34" charset="0"/>
                          <a:cs typeface="Arial" panose="020B0604020202020204" pitchFamily="34" charset="0"/>
                        </a:rPr>
                        <a:t>Empowering</a:t>
                      </a:r>
                    </a:p>
                  </a:txBody>
                  <a:tcPr anchor="ctr">
                    <a:solidFill>
                      <a:srgbClr val="336699"/>
                    </a:solidFill>
                  </a:tcPr>
                </a:tc>
                <a:extLst>
                  <a:ext uri="{0D108BD9-81ED-4DB2-BD59-A6C34878D82A}">
                    <a16:rowId xmlns:a16="http://schemas.microsoft.com/office/drawing/2014/main" val="1883101476"/>
                  </a:ext>
                </a:extLst>
              </a:tr>
            </a:tbl>
          </a:graphicData>
        </a:graphic>
      </p:graphicFrame>
      <p:sp>
        <p:nvSpPr>
          <p:cNvPr id="5" name="TextBox 4">
            <a:extLst>
              <a:ext uri="{FF2B5EF4-FFF2-40B4-BE49-F238E27FC236}">
                <a16:creationId xmlns:a16="http://schemas.microsoft.com/office/drawing/2014/main" id="{8BCEAF74-246F-24AA-BC10-40E5C9517541}"/>
              </a:ext>
            </a:extLst>
          </p:cNvPr>
          <p:cNvSpPr txBox="1"/>
          <p:nvPr/>
        </p:nvSpPr>
        <p:spPr>
          <a:xfrm>
            <a:off x="2424896" y="1605122"/>
            <a:ext cx="7239965" cy="519886"/>
          </a:xfrm>
          <a:prstGeom prst="rect">
            <a:avLst/>
          </a:prstGeom>
          <a:noFill/>
        </p:spPr>
        <p:txBody>
          <a:bodyPr wrap="square">
            <a:spAutoFit/>
          </a:bodyPr>
          <a:lstStyle/>
          <a:p>
            <a:pPr lvl="0">
              <a:lnSpc>
                <a:spcPct val="107000"/>
              </a:lnSpc>
            </a:pPr>
            <a:r>
              <a:rPr lang="en-GB" sz="28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Spectrum of purposes of public engagement </a:t>
            </a:r>
          </a:p>
        </p:txBody>
      </p:sp>
      <p:sp>
        <p:nvSpPr>
          <p:cNvPr id="6" name="TextBox 5">
            <a:extLst>
              <a:ext uri="{FF2B5EF4-FFF2-40B4-BE49-F238E27FC236}">
                <a16:creationId xmlns:a16="http://schemas.microsoft.com/office/drawing/2014/main" id="{3795F94D-A294-B784-1B94-048757EEBDCD}"/>
              </a:ext>
            </a:extLst>
          </p:cNvPr>
          <p:cNvSpPr txBox="1"/>
          <p:nvPr/>
        </p:nvSpPr>
        <p:spPr>
          <a:xfrm>
            <a:off x="5018314" y="5904077"/>
            <a:ext cx="7043057" cy="369332"/>
          </a:xfrm>
          <a:prstGeom prst="rect">
            <a:avLst/>
          </a:prstGeom>
          <a:noFill/>
        </p:spPr>
        <p:txBody>
          <a:bodyPr wrap="square">
            <a:spAutoFit/>
          </a:bodyPr>
          <a:lstStyle/>
          <a:p>
            <a:r>
              <a:rPr lang="en-GB" dirty="0">
                <a:hlinkClick r:id="rId3"/>
              </a:rPr>
              <a:t>International Association of Participation’s Participation Spectrum Tool </a:t>
            </a:r>
            <a:endParaRPr lang="en-GB" dirty="0"/>
          </a:p>
        </p:txBody>
      </p:sp>
    </p:spTree>
    <p:extLst>
      <p:ext uri="{BB962C8B-B14F-4D97-AF65-F5344CB8AC3E}">
        <p14:creationId xmlns:p14="http://schemas.microsoft.com/office/powerpoint/2010/main" val="3314613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looking at a table with objects&#10;&#10;Description automatically generated">
            <a:extLst>
              <a:ext uri="{FF2B5EF4-FFF2-40B4-BE49-F238E27FC236}">
                <a16:creationId xmlns:a16="http://schemas.microsoft.com/office/drawing/2014/main" id="{AC232CF7-D991-5385-9D7B-85317DB079E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0" y="-11728"/>
            <a:ext cx="12191980" cy="6869728"/>
          </a:xfrm>
          <a:prstGeom prst="rect">
            <a:avLst/>
          </a:prstGeom>
        </p:spPr>
      </p:pic>
      <p:sp>
        <p:nvSpPr>
          <p:cNvPr id="11" name="Rectangle 10">
            <a:extLst>
              <a:ext uri="{FF2B5EF4-FFF2-40B4-BE49-F238E27FC236}">
                <a16:creationId xmlns:a16="http://schemas.microsoft.com/office/drawing/2014/main" id="{53306540-870A-7346-8CFF-A1B08DE50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51563" y="-1474817"/>
            <a:ext cx="4488873" cy="12192000"/>
          </a:xfrm>
          <a:prstGeom prst="rect">
            <a:avLst/>
          </a:prstGeom>
          <a:gradFill>
            <a:gsLst>
              <a:gs pos="0">
                <a:srgbClr val="000000">
                  <a:alpha val="0"/>
                </a:srgbClr>
              </a:gs>
              <a:gs pos="98739">
                <a:srgbClr val="000000">
                  <a:alpha val="61000"/>
                </a:srgbClr>
              </a:gs>
              <a:gs pos="72000">
                <a:srgbClr val="000000">
                  <a:alpha val="4300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5F5CD1C-D038-BC76-5A66-15143B264715}"/>
              </a:ext>
            </a:extLst>
          </p:cNvPr>
          <p:cNvSpPr txBox="1">
            <a:spLocks/>
          </p:cNvSpPr>
          <p:nvPr/>
        </p:nvSpPr>
        <p:spPr>
          <a:xfrm>
            <a:off x="896111" y="3735248"/>
            <a:ext cx="8708241" cy="1914043"/>
          </a:xfrm>
          <a:prstGeom prst="rect">
            <a:avLst/>
          </a:prstGeom>
        </p:spPr>
        <p:txBody>
          <a:bodyPr vert="horz" lIns="91440" tIns="45720" rIns="91440" bIns="45720" rtlCol="0" anchor="b">
            <a:normAutofit/>
          </a:bodyPr>
          <a:lstStyle>
            <a:lvl1pPr algn="l" defTabSz="914400" rtl="0" eaLnBrk="1" latinLnBrk="0" hangingPunct="1">
              <a:lnSpc>
                <a:spcPct val="90000"/>
              </a:lnSpc>
              <a:spcBef>
                <a:spcPts val="0"/>
              </a:spcBef>
              <a:spcAft>
                <a:spcPts val="600"/>
              </a:spcAft>
              <a:buNone/>
              <a:defRPr sz="2400" b="1" kern="1200">
                <a:solidFill>
                  <a:schemeClr val="accent2"/>
                </a:solidFill>
                <a:latin typeface="Arial" panose="020B0604020202020204" pitchFamily="34" charset="0"/>
                <a:ea typeface="+mj-ea"/>
                <a:cs typeface="Arial" panose="020B0604020202020204" pitchFamily="34" charset="0"/>
              </a:defRPr>
            </a:lvl1pPr>
          </a:lstStyle>
          <a:p>
            <a:pPr>
              <a:spcBef>
                <a:spcPct val="0"/>
              </a:spcBef>
            </a:pPr>
            <a:r>
              <a:rPr lang="en-US" sz="3600" dirty="0">
                <a:solidFill>
                  <a:srgbClr val="FFFFFF"/>
                </a:solidFill>
                <a:highlight>
                  <a:srgbClr val="000000"/>
                </a:highlight>
                <a:latin typeface="+mj-lt"/>
                <a:cs typeface="+mj-cs"/>
              </a:rPr>
              <a:t>Informing</a:t>
            </a:r>
          </a:p>
        </p:txBody>
      </p:sp>
      <p:sp>
        <p:nvSpPr>
          <p:cNvPr id="3" name="TextBox 2">
            <a:extLst>
              <a:ext uri="{FF2B5EF4-FFF2-40B4-BE49-F238E27FC236}">
                <a16:creationId xmlns:a16="http://schemas.microsoft.com/office/drawing/2014/main" id="{C886055C-BAAD-C85E-5C31-45EAB4301E15}"/>
              </a:ext>
            </a:extLst>
          </p:cNvPr>
          <p:cNvSpPr txBox="1"/>
          <p:nvPr/>
        </p:nvSpPr>
        <p:spPr>
          <a:xfrm>
            <a:off x="896111" y="5565475"/>
            <a:ext cx="11585575" cy="458780"/>
          </a:xfrm>
          <a:prstGeom prst="rect">
            <a:avLst/>
          </a:prstGeom>
          <a:noFill/>
        </p:spPr>
        <p:txBody>
          <a:bodyPr wrap="square" lIns="91440" tIns="45720" rIns="91440" bIns="45720" anchor="t">
            <a:spAutoFit/>
          </a:bodyPr>
          <a:lstStyle/>
          <a:p>
            <a:pPr lvl="0">
              <a:lnSpc>
                <a:spcPct val="107000"/>
              </a:lnSpc>
              <a:spcAft>
                <a:spcPts val="600"/>
              </a:spcAft>
            </a:pPr>
            <a:r>
              <a:rPr lang="en-GB" sz="2400" dirty="0">
                <a:solidFill>
                  <a:schemeClr val="bg1"/>
                </a:solidFill>
                <a:highlight>
                  <a:srgbClr val="000000"/>
                </a:highlight>
                <a:latin typeface="Arial"/>
                <a:ea typeface="Calibri"/>
                <a:cs typeface="Arial"/>
              </a:rPr>
              <a:t>Activities that share and tell people about research</a:t>
            </a:r>
          </a:p>
        </p:txBody>
      </p:sp>
    </p:spTree>
    <p:extLst>
      <p:ext uri="{BB962C8B-B14F-4D97-AF65-F5344CB8AC3E}">
        <p14:creationId xmlns:p14="http://schemas.microsoft.com/office/powerpoint/2010/main" val="987144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tanding at a table with other people&#10;&#10;Description automatically generated">
            <a:extLst>
              <a:ext uri="{FF2B5EF4-FFF2-40B4-BE49-F238E27FC236}">
                <a16:creationId xmlns:a16="http://schemas.microsoft.com/office/drawing/2014/main" id="{4A1F8B37-8E0E-F18F-8BAE-192B1E5442C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0" y="-11728"/>
            <a:ext cx="12191980" cy="6869728"/>
          </a:xfrm>
          <a:prstGeom prst="rect">
            <a:avLst/>
          </a:prstGeom>
        </p:spPr>
      </p:pic>
      <p:sp>
        <p:nvSpPr>
          <p:cNvPr id="10" name="Rectangle 9">
            <a:extLst>
              <a:ext uri="{FF2B5EF4-FFF2-40B4-BE49-F238E27FC236}">
                <a16:creationId xmlns:a16="http://schemas.microsoft.com/office/drawing/2014/main" id="{53306540-870A-7346-8CFF-A1B08DE50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51563" y="-1474817"/>
            <a:ext cx="4488873" cy="12192000"/>
          </a:xfrm>
          <a:prstGeom prst="rect">
            <a:avLst/>
          </a:prstGeom>
          <a:gradFill>
            <a:gsLst>
              <a:gs pos="0">
                <a:srgbClr val="000000">
                  <a:alpha val="0"/>
                </a:srgbClr>
              </a:gs>
              <a:gs pos="98739">
                <a:srgbClr val="000000">
                  <a:alpha val="61000"/>
                </a:srgbClr>
              </a:gs>
              <a:gs pos="72000">
                <a:srgbClr val="000000">
                  <a:alpha val="4300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5F5CD1C-D038-BC76-5A66-15143B264715}"/>
              </a:ext>
            </a:extLst>
          </p:cNvPr>
          <p:cNvSpPr txBox="1">
            <a:spLocks/>
          </p:cNvSpPr>
          <p:nvPr/>
        </p:nvSpPr>
        <p:spPr>
          <a:xfrm>
            <a:off x="896111" y="3735248"/>
            <a:ext cx="8708241" cy="1914043"/>
          </a:xfrm>
          <a:prstGeom prst="rect">
            <a:avLst/>
          </a:prstGeom>
        </p:spPr>
        <p:txBody>
          <a:bodyPr vert="horz" lIns="91440" tIns="45720" rIns="91440" bIns="45720" rtlCol="0" anchor="b">
            <a:normAutofit/>
          </a:bodyPr>
          <a:lstStyle>
            <a:lvl1pPr algn="l" defTabSz="914400" rtl="0" eaLnBrk="1" latinLnBrk="0" hangingPunct="1">
              <a:lnSpc>
                <a:spcPct val="90000"/>
              </a:lnSpc>
              <a:spcBef>
                <a:spcPts val="0"/>
              </a:spcBef>
              <a:spcAft>
                <a:spcPts val="600"/>
              </a:spcAft>
              <a:buNone/>
              <a:defRPr sz="2400" b="1" kern="1200">
                <a:solidFill>
                  <a:schemeClr val="accent2"/>
                </a:solidFill>
                <a:latin typeface="Arial" panose="020B0604020202020204" pitchFamily="34" charset="0"/>
                <a:ea typeface="+mj-ea"/>
                <a:cs typeface="Arial" panose="020B0604020202020204" pitchFamily="34" charset="0"/>
              </a:defRPr>
            </a:lvl1pPr>
          </a:lstStyle>
          <a:p>
            <a:pPr>
              <a:spcBef>
                <a:spcPct val="0"/>
              </a:spcBef>
            </a:pPr>
            <a:r>
              <a:rPr lang="en-US" sz="3600" dirty="0">
                <a:solidFill>
                  <a:srgbClr val="FFFFFF"/>
                </a:solidFill>
                <a:highlight>
                  <a:srgbClr val="000000"/>
                </a:highlight>
                <a:latin typeface="+mj-lt"/>
                <a:cs typeface="+mj-cs"/>
              </a:rPr>
              <a:t>Listening</a:t>
            </a:r>
            <a:r>
              <a:rPr lang="en-US" sz="3600" dirty="0">
                <a:solidFill>
                  <a:srgbClr val="FFFFFF"/>
                </a:solidFill>
                <a:latin typeface="+mj-lt"/>
                <a:cs typeface="+mj-cs"/>
              </a:rPr>
              <a:t> </a:t>
            </a:r>
            <a:endParaRPr lang="en-US" sz="3600">
              <a:solidFill>
                <a:srgbClr val="FFFFFF"/>
              </a:solidFill>
              <a:latin typeface="+mj-lt"/>
              <a:cs typeface="+mj-cs"/>
            </a:endParaRPr>
          </a:p>
        </p:txBody>
      </p:sp>
      <p:sp>
        <p:nvSpPr>
          <p:cNvPr id="3" name="TextBox 2">
            <a:extLst>
              <a:ext uri="{FF2B5EF4-FFF2-40B4-BE49-F238E27FC236}">
                <a16:creationId xmlns:a16="http://schemas.microsoft.com/office/drawing/2014/main" id="{C886055C-BAAD-C85E-5C31-45EAB4301E15}"/>
              </a:ext>
            </a:extLst>
          </p:cNvPr>
          <p:cNvSpPr txBox="1"/>
          <p:nvPr/>
        </p:nvSpPr>
        <p:spPr>
          <a:xfrm>
            <a:off x="896111" y="5701565"/>
            <a:ext cx="11585575" cy="853952"/>
          </a:xfrm>
          <a:prstGeom prst="rect">
            <a:avLst/>
          </a:prstGeom>
          <a:noFill/>
        </p:spPr>
        <p:txBody>
          <a:bodyPr wrap="square" lIns="91440" tIns="45720" rIns="91440" bIns="45720" anchor="t">
            <a:spAutoFit/>
          </a:bodyPr>
          <a:lstStyle/>
          <a:p>
            <a:pPr lvl="0">
              <a:lnSpc>
                <a:spcPct val="107000"/>
              </a:lnSpc>
              <a:spcAft>
                <a:spcPts val="600"/>
              </a:spcAft>
            </a:pPr>
            <a:r>
              <a:rPr lang="en-GB" sz="2400" dirty="0">
                <a:solidFill>
                  <a:schemeClr val="bg1"/>
                </a:solidFill>
                <a:highlight>
                  <a:srgbClr val="000000"/>
                </a:highlight>
                <a:latin typeface="Arial"/>
                <a:ea typeface="Calibri"/>
                <a:cs typeface="Arial"/>
              </a:rPr>
              <a:t>Activities that seeks to gather perspectives and insight from people about your research</a:t>
            </a:r>
          </a:p>
        </p:txBody>
      </p:sp>
    </p:spTree>
    <p:extLst>
      <p:ext uri="{BB962C8B-B14F-4D97-AF65-F5344CB8AC3E}">
        <p14:creationId xmlns:p14="http://schemas.microsoft.com/office/powerpoint/2010/main" val="424077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standing next to a white box&#10;&#10;Description automatically generated">
            <a:extLst>
              <a:ext uri="{FF2B5EF4-FFF2-40B4-BE49-F238E27FC236}">
                <a16:creationId xmlns:a16="http://schemas.microsoft.com/office/drawing/2014/main" id="{E9D987E7-61A9-ED44-8D9B-4395FB9EE46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12191980" cy="7315200"/>
          </a:xfrm>
          <a:prstGeom prst="rect">
            <a:avLst/>
          </a:prstGeom>
        </p:spPr>
      </p:pic>
      <p:sp>
        <p:nvSpPr>
          <p:cNvPr id="10" name="Rectangle 9">
            <a:extLst>
              <a:ext uri="{FF2B5EF4-FFF2-40B4-BE49-F238E27FC236}">
                <a16:creationId xmlns:a16="http://schemas.microsoft.com/office/drawing/2014/main" id="{53306540-870A-7346-8CFF-A1B08DE50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51563" y="-1474817"/>
            <a:ext cx="4488873" cy="12192000"/>
          </a:xfrm>
          <a:prstGeom prst="rect">
            <a:avLst/>
          </a:prstGeom>
          <a:gradFill>
            <a:gsLst>
              <a:gs pos="0">
                <a:srgbClr val="000000">
                  <a:alpha val="0"/>
                </a:srgbClr>
              </a:gs>
              <a:gs pos="98739">
                <a:srgbClr val="000000">
                  <a:alpha val="61000"/>
                </a:srgbClr>
              </a:gs>
              <a:gs pos="72000">
                <a:srgbClr val="000000">
                  <a:alpha val="4300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5F5CD1C-D038-BC76-5A66-15143B264715}"/>
              </a:ext>
            </a:extLst>
          </p:cNvPr>
          <p:cNvSpPr txBox="1">
            <a:spLocks/>
          </p:cNvSpPr>
          <p:nvPr/>
        </p:nvSpPr>
        <p:spPr>
          <a:xfrm>
            <a:off x="896111" y="3735248"/>
            <a:ext cx="8708241" cy="1914043"/>
          </a:xfrm>
          <a:prstGeom prst="rect">
            <a:avLst/>
          </a:prstGeom>
        </p:spPr>
        <p:txBody>
          <a:bodyPr vert="horz" lIns="91440" tIns="45720" rIns="91440" bIns="45720" rtlCol="0" anchor="b">
            <a:normAutofit/>
          </a:bodyPr>
          <a:lstStyle>
            <a:lvl1pPr algn="l" defTabSz="914400" rtl="0" eaLnBrk="1" latinLnBrk="0" hangingPunct="1">
              <a:lnSpc>
                <a:spcPct val="90000"/>
              </a:lnSpc>
              <a:spcBef>
                <a:spcPts val="0"/>
              </a:spcBef>
              <a:spcAft>
                <a:spcPts val="600"/>
              </a:spcAft>
              <a:buNone/>
              <a:defRPr sz="2400" b="1" kern="1200">
                <a:solidFill>
                  <a:schemeClr val="accent2"/>
                </a:solidFill>
                <a:latin typeface="Arial" panose="020B0604020202020204" pitchFamily="34" charset="0"/>
                <a:ea typeface="+mj-ea"/>
                <a:cs typeface="Arial" panose="020B0604020202020204" pitchFamily="34" charset="0"/>
              </a:defRPr>
            </a:lvl1pPr>
          </a:lstStyle>
          <a:p>
            <a:pPr>
              <a:spcBef>
                <a:spcPct val="0"/>
              </a:spcBef>
            </a:pPr>
            <a:r>
              <a:rPr lang="en-US" sz="3600" dirty="0">
                <a:solidFill>
                  <a:srgbClr val="FFFFFF"/>
                </a:solidFill>
                <a:highlight>
                  <a:srgbClr val="000000"/>
                </a:highlight>
                <a:latin typeface="+mj-lt"/>
                <a:cs typeface="+mj-cs"/>
              </a:rPr>
              <a:t>Involving </a:t>
            </a:r>
            <a:endParaRPr lang="en-US" sz="3600">
              <a:solidFill>
                <a:srgbClr val="FFFFFF"/>
              </a:solidFill>
              <a:latin typeface="+mj-lt"/>
              <a:cs typeface="+mj-cs"/>
            </a:endParaRPr>
          </a:p>
        </p:txBody>
      </p:sp>
      <p:sp>
        <p:nvSpPr>
          <p:cNvPr id="3" name="TextBox 2">
            <a:extLst>
              <a:ext uri="{FF2B5EF4-FFF2-40B4-BE49-F238E27FC236}">
                <a16:creationId xmlns:a16="http://schemas.microsoft.com/office/drawing/2014/main" id="{C886055C-BAAD-C85E-5C31-45EAB4301E15}"/>
              </a:ext>
            </a:extLst>
          </p:cNvPr>
          <p:cNvSpPr txBox="1"/>
          <p:nvPr/>
        </p:nvSpPr>
        <p:spPr>
          <a:xfrm>
            <a:off x="896111" y="6024255"/>
            <a:ext cx="11585575" cy="458780"/>
          </a:xfrm>
          <a:prstGeom prst="rect">
            <a:avLst/>
          </a:prstGeom>
          <a:noFill/>
        </p:spPr>
        <p:txBody>
          <a:bodyPr wrap="square" lIns="91440" tIns="45720" rIns="91440" bIns="45720" anchor="t">
            <a:spAutoFit/>
          </a:bodyPr>
          <a:lstStyle/>
          <a:p>
            <a:pPr>
              <a:lnSpc>
                <a:spcPct val="107000"/>
              </a:lnSpc>
              <a:spcAft>
                <a:spcPts val="600"/>
              </a:spcAft>
            </a:pPr>
            <a:r>
              <a:rPr lang="en-GB" sz="2400" dirty="0">
                <a:solidFill>
                  <a:schemeClr val="bg1"/>
                </a:solidFill>
                <a:highlight>
                  <a:srgbClr val="000000"/>
                </a:highlight>
                <a:latin typeface="Arial"/>
                <a:ea typeface="Calibri"/>
                <a:cs typeface="Arial"/>
              </a:rPr>
              <a:t>Activities that enable people to have meaningful roles to work with you in research </a:t>
            </a:r>
            <a:endParaRPr lang="en-GB" sz="2400" dirty="0">
              <a:solidFill>
                <a:schemeClr val="bg1"/>
              </a:solidFill>
              <a:highlight>
                <a:srgbClr val="000000"/>
              </a:highligh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487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d0ce636-f892-448a-b409-2dbf7adbebb2">
      <Terms xmlns="http://schemas.microsoft.com/office/infopath/2007/PartnerControls"/>
    </lcf76f155ced4ddcb4097134ff3c332f>
    <TaxCatchAll xmlns="7baf63a6-8159-4531-922f-8d695af1915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C05BCB64249643A197E8BAF3E2B52A" ma:contentTypeVersion="17" ma:contentTypeDescription="Create a new document." ma:contentTypeScope="" ma:versionID="76e569ffad30fd792f4792ebcdcf0d1a">
  <xsd:schema xmlns:xsd="http://www.w3.org/2001/XMLSchema" xmlns:xs="http://www.w3.org/2001/XMLSchema" xmlns:p="http://schemas.microsoft.com/office/2006/metadata/properties" xmlns:ns2="2d0ce636-f892-448a-b409-2dbf7adbebb2" xmlns:ns3="2dc4dc70-bc6d-4c87-86d5-55bb447a7b6c" xmlns:ns4="7baf63a6-8159-4531-922f-8d695af1915f" targetNamespace="http://schemas.microsoft.com/office/2006/metadata/properties" ma:root="true" ma:fieldsID="0917603598576e79026f27e43cf184a6" ns2:_="" ns3:_="" ns4:_="">
    <xsd:import namespace="2d0ce636-f892-448a-b409-2dbf7adbebb2"/>
    <xsd:import namespace="2dc4dc70-bc6d-4c87-86d5-55bb447a7b6c"/>
    <xsd:import namespace="7baf63a6-8159-4531-922f-8d695af191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0ce636-f892-448a-b409-2dbf7adbeb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5693718-8356-48ba-866a-85db3a9efc2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c4dc70-bc6d-4c87-86d5-55bb447a7b6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af63a6-8159-4531-922f-8d695af1915f"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100910a-31db-4ba9-b94c-0ca691a99172}" ma:internalName="TaxCatchAll" ma:showField="CatchAllData" ma:web="2dc4dc70-bc6d-4c87-86d5-55bb447a7b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1BA8F2-2318-4BD6-AE34-80AF5AD449AE}">
  <ds:schemaRefs>
    <ds:schemaRef ds:uri="http://schemas.microsoft.com/sharepoint/v3/contenttype/forms"/>
  </ds:schemaRefs>
</ds:datastoreItem>
</file>

<file path=customXml/itemProps2.xml><?xml version="1.0" encoding="utf-8"?>
<ds:datastoreItem xmlns:ds="http://schemas.openxmlformats.org/officeDocument/2006/customXml" ds:itemID="{8EDE92F6-8778-4A97-8359-D73E926E3B7C}">
  <ds:schemaRefs>
    <ds:schemaRef ds:uri="http://schemas.microsoft.com/office/2006/metadata/properties"/>
    <ds:schemaRef ds:uri="2d0ce636-f892-448a-b409-2dbf7adbebb2"/>
    <ds:schemaRef ds:uri="7baf63a6-8159-4531-922f-8d695af1915f"/>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documentManagement/types"/>
    <ds:schemaRef ds:uri="2dc4dc70-bc6d-4c87-86d5-55bb447a7b6c"/>
    <ds:schemaRef ds:uri="http://www.w3.org/XML/1998/namespace"/>
    <ds:schemaRef ds:uri="http://purl.org/dc/terms/"/>
  </ds:schemaRefs>
</ds:datastoreItem>
</file>

<file path=customXml/itemProps3.xml><?xml version="1.0" encoding="utf-8"?>
<ds:datastoreItem xmlns:ds="http://schemas.openxmlformats.org/officeDocument/2006/customXml" ds:itemID="{08CF7C4E-2772-49A1-A344-B9D900D2ED2E}">
  <ds:schemaRefs>
    <ds:schemaRef ds:uri="2d0ce636-f892-448a-b409-2dbf7adbebb2"/>
    <ds:schemaRef ds:uri="2dc4dc70-bc6d-4c87-86d5-55bb447a7b6c"/>
    <ds:schemaRef ds:uri="7baf63a6-8159-4531-922f-8d695af191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1168</TotalTime>
  <Words>1291</Words>
  <Application>Microsoft Office PowerPoint</Application>
  <PresentationFormat>Widescreen</PresentationFormat>
  <Paragraphs>109</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 Veall</dc:creator>
  <cp:lastModifiedBy>Dean Veall</cp:lastModifiedBy>
  <cp:revision>3</cp:revision>
  <dcterms:created xsi:type="dcterms:W3CDTF">2023-10-30T14:33:03Z</dcterms:created>
  <dcterms:modified xsi:type="dcterms:W3CDTF">2023-11-01T14:01:44Z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0x01010099C05BCB64249643A197E8BAF3E2B52A</vt:lpwstr>
  </property>
</Properties>
</file>